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90"/>
  </p:handoutMasterIdLst>
  <p:sldIdLst>
    <p:sldId id="257" r:id="rId2"/>
    <p:sldId id="258" r:id="rId3"/>
    <p:sldId id="259"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 id="289"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6" r:id="rId50"/>
    <p:sldId id="305" r:id="rId51"/>
    <p:sldId id="307" r:id="rId52"/>
    <p:sldId id="308" r:id="rId53"/>
    <p:sldId id="309" r:id="rId54"/>
    <p:sldId id="312" r:id="rId55"/>
    <p:sldId id="313" r:id="rId56"/>
    <p:sldId id="310" r:id="rId57"/>
    <p:sldId id="311" r:id="rId58"/>
    <p:sldId id="314" r:id="rId59"/>
    <p:sldId id="315" r:id="rId60"/>
    <p:sldId id="318" r:id="rId61"/>
    <p:sldId id="319" r:id="rId62"/>
    <p:sldId id="317" r:id="rId63"/>
    <p:sldId id="320" r:id="rId64"/>
    <p:sldId id="321" r:id="rId65"/>
    <p:sldId id="322" r:id="rId66"/>
    <p:sldId id="323" r:id="rId67"/>
    <p:sldId id="324" r:id="rId68"/>
    <p:sldId id="325" r:id="rId69"/>
    <p:sldId id="326" r:id="rId70"/>
    <p:sldId id="316" r:id="rId71"/>
    <p:sldId id="327" r:id="rId72"/>
    <p:sldId id="328" r:id="rId73"/>
    <p:sldId id="329" r:id="rId74"/>
    <p:sldId id="332" r:id="rId75"/>
    <p:sldId id="330" r:id="rId76"/>
    <p:sldId id="331" r:id="rId77"/>
    <p:sldId id="338" r:id="rId78"/>
    <p:sldId id="340" r:id="rId79"/>
    <p:sldId id="341" r:id="rId80"/>
    <p:sldId id="342" r:id="rId81"/>
    <p:sldId id="343" r:id="rId82"/>
    <p:sldId id="333" r:id="rId83"/>
    <p:sldId id="334" r:id="rId84"/>
    <p:sldId id="335" r:id="rId85"/>
    <p:sldId id="336" r:id="rId86"/>
    <p:sldId id="337" r:id="rId87"/>
    <p:sldId id="339" r:id="rId88"/>
    <p:sldId id="344" r:id="rId89"/>
  </p:sldIdLst>
  <p:sldSz cx="12192000" cy="6858000"/>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96" y="26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CFF6A-28F5-426E-9E8C-3CA759471DF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NL"/>
        </a:p>
      </dgm:t>
    </dgm:pt>
    <dgm:pt modelId="{639D9CD4-E437-496A-BC86-195D01F78B7A}">
      <dgm:prSet phldrT="[Tekst]"/>
      <dgm:spPr/>
      <dgm:t>
        <a:bodyPr/>
        <a:lstStyle/>
        <a:p>
          <a:r>
            <a:rPr lang="nl-NL" dirty="0" smtClean="0"/>
            <a:t>onderneming</a:t>
          </a:r>
          <a:endParaRPr lang="nl-NL" dirty="0"/>
        </a:p>
      </dgm:t>
    </dgm:pt>
    <dgm:pt modelId="{83945DF6-7120-48EB-9EEB-FD904B77E514}" type="parTrans" cxnId="{21336821-FD33-44D5-A258-9A7D28E9D8A1}">
      <dgm:prSet/>
      <dgm:spPr/>
      <dgm:t>
        <a:bodyPr/>
        <a:lstStyle/>
        <a:p>
          <a:endParaRPr lang="nl-NL"/>
        </a:p>
      </dgm:t>
    </dgm:pt>
    <dgm:pt modelId="{6F4B9232-B545-4EC7-8AC9-CA70AF133CE5}" type="sibTrans" cxnId="{21336821-FD33-44D5-A258-9A7D28E9D8A1}">
      <dgm:prSet/>
      <dgm:spPr/>
      <dgm:t>
        <a:bodyPr/>
        <a:lstStyle/>
        <a:p>
          <a:endParaRPr lang="nl-NL"/>
        </a:p>
      </dgm:t>
    </dgm:pt>
    <dgm:pt modelId="{9E563C08-D328-4D87-8BA3-285760CB817C}">
      <dgm:prSet phldrT="[Tekst]"/>
      <dgm:spPr/>
      <dgm:t>
        <a:bodyPr/>
        <a:lstStyle/>
        <a:p>
          <a:r>
            <a:rPr lang="nl-NL" dirty="0" smtClean="0"/>
            <a:t>vennootschap</a:t>
          </a:r>
          <a:endParaRPr lang="nl-NL" dirty="0"/>
        </a:p>
      </dgm:t>
    </dgm:pt>
    <dgm:pt modelId="{A625D071-B7B8-40E3-A491-98A3C726B250}" type="parTrans" cxnId="{6616CBF7-6C90-42D3-A122-EDFB413BB843}">
      <dgm:prSet/>
      <dgm:spPr/>
      <dgm:t>
        <a:bodyPr/>
        <a:lstStyle/>
        <a:p>
          <a:endParaRPr lang="nl-NL"/>
        </a:p>
      </dgm:t>
    </dgm:pt>
    <dgm:pt modelId="{6190EB15-C225-4C1A-8621-8D2D5B1F5149}" type="sibTrans" cxnId="{6616CBF7-6C90-42D3-A122-EDFB413BB843}">
      <dgm:prSet/>
      <dgm:spPr/>
      <dgm:t>
        <a:bodyPr/>
        <a:lstStyle/>
        <a:p>
          <a:endParaRPr lang="nl-NL"/>
        </a:p>
      </dgm:t>
    </dgm:pt>
    <dgm:pt modelId="{D96F25BA-A1F2-47BC-B3A8-B0868E8CD538}">
      <dgm:prSet phldrT="[Tekst]"/>
      <dgm:spPr/>
      <dgm:t>
        <a:bodyPr/>
        <a:lstStyle/>
        <a:p>
          <a:r>
            <a:rPr lang="nl-NL" dirty="0" smtClean="0"/>
            <a:t>Besloten Vennootschap</a:t>
          </a:r>
          <a:endParaRPr lang="nl-NL" dirty="0"/>
        </a:p>
      </dgm:t>
    </dgm:pt>
    <dgm:pt modelId="{0459A06A-30F7-4ABE-831F-0D3CBBF7A6B0}" type="parTrans" cxnId="{5F83C1A1-F4BA-4E41-BA13-5A89D9E0E39B}">
      <dgm:prSet/>
      <dgm:spPr/>
      <dgm:t>
        <a:bodyPr/>
        <a:lstStyle/>
        <a:p>
          <a:endParaRPr lang="nl-NL"/>
        </a:p>
      </dgm:t>
    </dgm:pt>
    <dgm:pt modelId="{1C910303-F543-43CD-9B1A-E8F01CF8D8FE}" type="sibTrans" cxnId="{5F83C1A1-F4BA-4E41-BA13-5A89D9E0E39B}">
      <dgm:prSet/>
      <dgm:spPr/>
      <dgm:t>
        <a:bodyPr/>
        <a:lstStyle/>
        <a:p>
          <a:endParaRPr lang="nl-NL"/>
        </a:p>
      </dgm:t>
    </dgm:pt>
    <dgm:pt modelId="{2D9964AE-42E7-424D-93EA-6A6E46E919FB}">
      <dgm:prSet phldrT="[Tekst]"/>
      <dgm:spPr/>
      <dgm:t>
        <a:bodyPr/>
        <a:lstStyle/>
        <a:p>
          <a:r>
            <a:rPr lang="nl-NL" dirty="0" smtClean="0"/>
            <a:t>Naamloze vennootschap</a:t>
          </a:r>
          <a:endParaRPr lang="nl-NL" dirty="0"/>
        </a:p>
      </dgm:t>
    </dgm:pt>
    <dgm:pt modelId="{5B64353F-1AF8-4F12-871C-297B555CA329}" type="parTrans" cxnId="{85D92B31-55D7-48D8-B521-0DEEEC74F490}">
      <dgm:prSet/>
      <dgm:spPr/>
      <dgm:t>
        <a:bodyPr/>
        <a:lstStyle/>
        <a:p>
          <a:endParaRPr lang="nl-NL"/>
        </a:p>
      </dgm:t>
    </dgm:pt>
    <dgm:pt modelId="{D6F34423-893E-4ECF-8513-CD9A656A5A62}" type="sibTrans" cxnId="{85D92B31-55D7-48D8-B521-0DEEEC74F490}">
      <dgm:prSet/>
      <dgm:spPr/>
      <dgm:t>
        <a:bodyPr/>
        <a:lstStyle/>
        <a:p>
          <a:endParaRPr lang="nl-NL"/>
        </a:p>
      </dgm:t>
    </dgm:pt>
    <dgm:pt modelId="{8933D5AC-0AA6-4C99-B0B4-A194FE3D7E7A}">
      <dgm:prSet phldrT="[Tekst]"/>
      <dgm:spPr/>
      <dgm:t>
        <a:bodyPr/>
        <a:lstStyle/>
        <a:p>
          <a:r>
            <a:rPr lang="nl-NL" dirty="0" smtClean="0"/>
            <a:t>eenmanszaak</a:t>
          </a:r>
          <a:endParaRPr lang="nl-NL" dirty="0"/>
        </a:p>
      </dgm:t>
    </dgm:pt>
    <dgm:pt modelId="{75C13514-285E-4567-8200-9BB8DE8D3044}" type="parTrans" cxnId="{AE4F7076-921F-4A26-8E3C-87D1A5D1BF16}">
      <dgm:prSet/>
      <dgm:spPr/>
      <dgm:t>
        <a:bodyPr/>
        <a:lstStyle/>
        <a:p>
          <a:endParaRPr lang="nl-NL"/>
        </a:p>
      </dgm:t>
    </dgm:pt>
    <dgm:pt modelId="{4ACF67AC-2B38-45B2-B4E9-3A0B568857FF}" type="sibTrans" cxnId="{AE4F7076-921F-4A26-8E3C-87D1A5D1BF16}">
      <dgm:prSet/>
      <dgm:spPr/>
      <dgm:t>
        <a:bodyPr/>
        <a:lstStyle/>
        <a:p>
          <a:endParaRPr lang="nl-NL"/>
        </a:p>
      </dgm:t>
    </dgm:pt>
    <dgm:pt modelId="{768ACAD0-10C5-497B-B223-4D20E14C7D24}" type="pres">
      <dgm:prSet presAssocID="{30ECFF6A-28F5-426E-9E8C-3CA759471DF2}" presName="diagram" presStyleCnt="0">
        <dgm:presLayoutVars>
          <dgm:chPref val="1"/>
          <dgm:dir/>
          <dgm:animOne val="branch"/>
          <dgm:animLvl val="lvl"/>
          <dgm:resizeHandles val="exact"/>
        </dgm:presLayoutVars>
      </dgm:prSet>
      <dgm:spPr/>
      <dgm:t>
        <a:bodyPr/>
        <a:lstStyle/>
        <a:p>
          <a:endParaRPr lang="nl-NL"/>
        </a:p>
      </dgm:t>
    </dgm:pt>
    <dgm:pt modelId="{21E4C3E8-7D37-49F5-9F18-C6D95BF238CF}" type="pres">
      <dgm:prSet presAssocID="{639D9CD4-E437-496A-BC86-195D01F78B7A}" presName="root1" presStyleCnt="0"/>
      <dgm:spPr/>
    </dgm:pt>
    <dgm:pt modelId="{7204B642-7801-4931-B512-9073E78B0667}" type="pres">
      <dgm:prSet presAssocID="{639D9CD4-E437-496A-BC86-195D01F78B7A}" presName="LevelOneTextNode" presStyleLbl="node0" presStyleIdx="0" presStyleCnt="1">
        <dgm:presLayoutVars>
          <dgm:chPref val="3"/>
        </dgm:presLayoutVars>
      </dgm:prSet>
      <dgm:spPr/>
      <dgm:t>
        <a:bodyPr/>
        <a:lstStyle/>
        <a:p>
          <a:endParaRPr lang="nl-NL"/>
        </a:p>
      </dgm:t>
    </dgm:pt>
    <dgm:pt modelId="{1D9A071F-005E-4765-BAD5-5A4BFADC1189}" type="pres">
      <dgm:prSet presAssocID="{639D9CD4-E437-496A-BC86-195D01F78B7A}" presName="level2hierChild" presStyleCnt="0"/>
      <dgm:spPr/>
    </dgm:pt>
    <dgm:pt modelId="{0D271BD8-9979-4594-85DC-B30007FCAAAE}" type="pres">
      <dgm:prSet presAssocID="{A625D071-B7B8-40E3-A491-98A3C726B250}" presName="conn2-1" presStyleLbl="parChTrans1D2" presStyleIdx="0" presStyleCnt="2"/>
      <dgm:spPr/>
      <dgm:t>
        <a:bodyPr/>
        <a:lstStyle/>
        <a:p>
          <a:endParaRPr lang="nl-NL"/>
        </a:p>
      </dgm:t>
    </dgm:pt>
    <dgm:pt modelId="{173453C7-670C-4545-9744-52D303ED8AA6}" type="pres">
      <dgm:prSet presAssocID="{A625D071-B7B8-40E3-A491-98A3C726B250}" presName="connTx" presStyleLbl="parChTrans1D2" presStyleIdx="0" presStyleCnt="2"/>
      <dgm:spPr/>
      <dgm:t>
        <a:bodyPr/>
        <a:lstStyle/>
        <a:p>
          <a:endParaRPr lang="nl-NL"/>
        </a:p>
      </dgm:t>
    </dgm:pt>
    <dgm:pt modelId="{BED2A998-26AC-4F0F-848D-B70EF444CBFC}" type="pres">
      <dgm:prSet presAssocID="{9E563C08-D328-4D87-8BA3-285760CB817C}" presName="root2" presStyleCnt="0"/>
      <dgm:spPr/>
    </dgm:pt>
    <dgm:pt modelId="{EB043835-55B0-47BA-89E6-F42CB2C77FFC}" type="pres">
      <dgm:prSet presAssocID="{9E563C08-D328-4D87-8BA3-285760CB817C}" presName="LevelTwoTextNode" presStyleLbl="node2" presStyleIdx="0" presStyleCnt="2">
        <dgm:presLayoutVars>
          <dgm:chPref val="3"/>
        </dgm:presLayoutVars>
      </dgm:prSet>
      <dgm:spPr/>
      <dgm:t>
        <a:bodyPr/>
        <a:lstStyle/>
        <a:p>
          <a:endParaRPr lang="nl-NL"/>
        </a:p>
      </dgm:t>
    </dgm:pt>
    <dgm:pt modelId="{9CC21429-BF4A-4AC9-B788-63038B290554}" type="pres">
      <dgm:prSet presAssocID="{9E563C08-D328-4D87-8BA3-285760CB817C}" presName="level3hierChild" presStyleCnt="0"/>
      <dgm:spPr/>
    </dgm:pt>
    <dgm:pt modelId="{5D4BF77E-46C5-4D3A-BBD5-87403218602C}" type="pres">
      <dgm:prSet presAssocID="{0459A06A-30F7-4ABE-831F-0D3CBBF7A6B0}" presName="conn2-1" presStyleLbl="parChTrans1D3" presStyleIdx="0" presStyleCnt="2"/>
      <dgm:spPr/>
      <dgm:t>
        <a:bodyPr/>
        <a:lstStyle/>
        <a:p>
          <a:endParaRPr lang="nl-NL"/>
        </a:p>
      </dgm:t>
    </dgm:pt>
    <dgm:pt modelId="{C104D4B0-DC17-4E90-88F6-D74EDBD07E3E}" type="pres">
      <dgm:prSet presAssocID="{0459A06A-30F7-4ABE-831F-0D3CBBF7A6B0}" presName="connTx" presStyleLbl="parChTrans1D3" presStyleIdx="0" presStyleCnt="2"/>
      <dgm:spPr/>
      <dgm:t>
        <a:bodyPr/>
        <a:lstStyle/>
        <a:p>
          <a:endParaRPr lang="nl-NL"/>
        </a:p>
      </dgm:t>
    </dgm:pt>
    <dgm:pt modelId="{4BB2B347-C50D-4BC0-AFD9-A89CCF7A3A93}" type="pres">
      <dgm:prSet presAssocID="{D96F25BA-A1F2-47BC-B3A8-B0868E8CD538}" presName="root2" presStyleCnt="0"/>
      <dgm:spPr/>
    </dgm:pt>
    <dgm:pt modelId="{171816D5-A07D-42AC-8374-A2F67004A005}" type="pres">
      <dgm:prSet presAssocID="{D96F25BA-A1F2-47BC-B3A8-B0868E8CD538}" presName="LevelTwoTextNode" presStyleLbl="node3" presStyleIdx="0" presStyleCnt="2">
        <dgm:presLayoutVars>
          <dgm:chPref val="3"/>
        </dgm:presLayoutVars>
      </dgm:prSet>
      <dgm:spPr/>
      <dgm:t>
        <a:bodyPr/>
        <a:lstStyle/>
        <a:p>
          <a:endParaRPr lang="nl-NL"/>
        </a:p>
      </dgm:t>
    </dgm:pt>
    <dgm:pt modelId="{110229A8-0F43-45B5-B576-2806971F0D32}" type="pres">
      <dgm:prSet presAssocID="{D96F25BA-A1F2-47BC-B3A8-B0868E8CD538}" presName="level3hierChild" presStyleCnt="0"/>
      <dgm:spPr/>
    </dgm:pt>
    <dgm:pt modelId="{13175E7A-2B87-453E-9675-AAD5122DEA5B}" type="pres">
      <dgm:prSet presAssocID="{5B64353F-1AF8-4F12-871C-297B555CA329}" presName="conn2-1" presStyleLbl="parChTrans1D3" presStyleIdx="1" presStyleCnt="2"/>
      <dgm:spPr/>
      <dgm:t>
        <a:bodyPr/>
        <a:lstStyle/>
        <a:p>
          <a:endParaRPr lang="nl-NL"/>
        </a:p>
      </dgm:t>
    </dgm:pt>
    <dgm:pt modelId="{AAB89081-D0D2-4857-A0EE-7339A81170B7}" type="pres">
      <dgm:prSet presAssocID="{5B64353F-1AF8-4F12-871C-297B555CA329}" presName="connTx" presStyleLbl="parChTrans1D3" presStyleIdx="1" presStyleCnt="2"/>
      <dgm:spPr/>
      <dgm:t>
        <a:bodyPr/>
        <a:lstStyle/>
        <a:p>
          <a:endParaRPr lang="nl-NL"/>
        </a:p>
      </dgm:t>
    </dgm:pt>
    <dgm:pt modelId="{6AE8CE8F-7A2A-49A5-A994-653DFB15D169}" type="pres">
      <dgm:prSet presAssocID="{2D9964AE-42E7-424D-93EA-6A6E46E919FB}" presName="root2" presStyleCnt="0"/>
      <dgm:spPr/>
    </dgm:pt>
    <dgm:pt modelId="{5D41E893-2A8F-4E38-866F-30FED1DDC66C}" type="pres">
      <dgm:prSet presAssocID="{2D9964AE-42E7-424D-93EA-6A6E46E919FB}" presName="LevelTwoTextNode" presStyleLbl="node3" presStyleIdx="1" presStyleCnt="2">
        <dgm:presLayoutVars>
          <dgm:chPref val="3"/>
        </dgm:presLayoutVars>
      </dgm:prSet>
      <dgm:spPr/>
      <dgm:t>
        <a:bodyPr/>
        <a:lstStyle/>
        <a:p>
          <a:endParaRPr lang="nl-NL"/>
        </a:p>
      </dgm:t>
    </dgm:pt>
    <dgm:pt modelId="{31487C39-E25C-484F-931B-ED0E35594587}" type="pres">
      <dgm:prSet presAssocID="{2D9964AE-42E7-424D-93EA-6A6E46E919FB}" presName="level3hierChild" presStyleCnt="0"/>
      <dgm:spPr/>
    </dgm:pt>
    <dgm:pt modelId="{93581BC7-F482-465C-BAC5-51755BB96321}" type="pres">
      <dgm:prSet presAssocID="{75C13514-285E-4567-8200-9BB8DE8D3044}" presName="conn2-1" presStyleLbl="parChTrans1D2" presStyleIdx="1" presStyleCnt="2"/>
      <dgm:spPr/>
      <dgm:t>
        <a:bodyPr/>
        <a:lstStyle/>
        <a:p>
          <a:endParaRPr lang="nl-NL"/>
        </a:p>
      </dgm:t>
    </dgm:pt>
    <dgm:pt modelId="{17D9EB64-6971-4771-8246-FE395F08D8FF}" type="pres">
      <dgm:prSet presAssocID="{75C13514-285E-4567-8200-9BB8DE8D3044}" presName="connTx" presStyleLbl="parChTrans1D2" presStyleIdx="1" presStyleCnt="2"/>
      <dgm:spPr/>
      <dgm:t>
        <a:bodyPr/>
        <a:lstStyle/>
        <a:p>
          <a:endParaRPr lang="nl-NL"/>
        </a:p>
      </dgm:t>
    </dgm:pt>
    <dgm:pt modelId="{A395A800-EED9-46A9-8C3D-B886F0EA2BFC}" type="pres">
      <dgm:prSet presAssocID="{8933D5AC-0AA6-4C99-B0B4-A194FE3D7E7A}" presName="root2" presStyleCnt="0"/>
      <dgm:spPr/>
    </dgm:pt>
    <dgm:pt modelId="{8D65BE7F-9B65-4430-9392-FB29225C1EB1}" type="pres">
      <dgm:prSet presAssocID="{8933D5AC-0AA6-4C99-B0B4-A194FE3D7E7A}" presName="LevelTwoTextNode" presStyleLbl="node2" presStyleIdx="1" presStyleCnt="2">
        <dgm:presLayoutVars>
          <dgm:chPref val="3"/>
        </dgm:presLayoutVars>
      </dgm:prSet>
      <dgm:spPr/>
      <dgm:t>
        <a:bodyPr/>
        <a:lstStyle/>
        <a:p>
          <a:endParaRPr lang="nl-NL"/>
        </a:p>
      </dgm:t>
    </dgm:pt>
    <dgm:pt modelId="{6EC34EB9-BEE1-44DE-8C31-92D8AEC10992}" type="pres">
      <dgm:prSet presAssocID="{8933D5AC-0AA6-4C99-B0B4-A194FE3D7E7A}" presName="level3hierChild" presStyleCnt="0"/>
      <dgm:spPr/>
    </dgm:pt>
  </dgm:ptLst>
  <dgm:cxnLst>
    <dgm:cxn modelId="{6C916769-EBDB-4533-A1C8-3848A87E4A5C}" type="presOf" srcId="{D96F25BA-A1F2-47BC-B3A8-B0868E8CD538}" destId="{171816D5-A07D-42AC-8374-A2F67004A005}" srcOrd="0" destOrd="0" presId="urn:microsoft.com/office/officeart/2005/8/layout/hierarchy2"/>
    <dgm:cxn modelId="{F2783136-B20D-4482-890B-73DD9775830C}" type="presOf" srcId="{5B64353F-1AF8-4F12-871C-297B555CA329}" destId="{13175E7A-2B87-453E-9675-AAD5122DEA5B}" srcOrd="0" destOrd="0" presId="urn:microsoft.com/office/officeart/2005/8/layout/hierarchy2"/>
    <dgm:cxn modelId="{4B2FA2E3-F202-4C9F-B4CD-9A543C0752B2}" type="presOf" srcId="{639D9CD4-E437-496A-BC86-195D01F78B7A}" destId="{7204B642-7801-4931-B512-9073E78B0667}" srcOrd="0" destOrd="0" presId="urn:microsoft.com/office/officeart/2005/8/layout/hierarchy2"/>
    <dgm:cxn modelId="{17D73783-7ABA-41DA-9FA8-4A1EBCE1BB7B}" type="presOf" srcId="{75C13514-285E-4567-8200-9BB8DE8D3044}" destId="{93581BC7-F482-465C-BAC5-51755BB96321}" srcOrd="0" destOrd="0" presId="urn:microsoft.com/office/officeart/2005/8/layout/hierarchy2"/>
    <dgm:cxn modelId="{978C0AA1-41FD-4EDC-8C54-67E1689DD8A5}" type="presOf" srcId="{5B64353F-1AF8-4F12-871C-297B555CA329}" destId="{AAB89081-D0D2-4857-A0EE-7339A81170B7}" srcOrd="1" destOrd="0" presId="urn:microsoft.com/office/officeart/2005/8/layout/hierarchy2"/>
    <dgm:cxn modelId="{5F83C1A1-F4BA-4E41-BA13-5A89D9E0E39B}" srcId="{9E563C08-D328-4D87-8BA3-285760CB817C}" destId="{D96F25BA-A1F2-47BC-B3A8-B0868E8CD538}" srcOrd="0" destOrd="0" parTransId="{0459A06A-30F7-4ABE-831F-0D3CBBF7A6B0}" sibTransId="{1C910303-F543-43CD-9B1A-E8F01CF8D8FE}"/>
    <dgm:cxn modelId="{6616CBF7-6C90-42D3-A122-EDFB413BB843}" srcId="{639D9CD4-E437-496A-BC86-195D01F78B7A}" destId="{9E563C08-D328-4D87-8BA3-285760CB817C}" srcOrd="0" destOrd="0" parTransId="{A625D071-B7B8-40E3-A491-98A3C726B250}" sibTransId="{6190EB15-C225-4C1A-8621-8D2D5B1F5149}"/>
    <dgm:cxn modelId="{0D548183-6E85-4619-8A11-210AF48FBDC8}" type="presOf" srcId="{A625D071-B7B8-40E3-A491-98A3C726B250}" destId="{173453C7-670C-4545-9744-52D303ED8AA6}" srcOrd="1" destOrd="0" presId="urn:microsoft.com/office/officeart/2005/8/layout/hierarchy2"/>
    <dgm:cxn modelId="{8F028380-75C3-4828-8117-3AF1058A9676}" type="presOf" srcId="{9E563C08-D328-4D87-8BA3-285760CB817C}" destId="{EB043835-55B0-47BA-89E6-F42CB2C77FFC}" srcOrd="0" destOrd="0" presId="urn:microsoft.com/office/officeart/2005/8/layout/hierarchy2"/>
    <dgm:cxn modelId="{AE4F7076-921F-4A26-8E3C-87D1A5D1BF16}" srcId="{639D9CD4-E437-496A-BC86-195D01F78B7A}" destId="{8933D5AC-0AA6-4C99-B0B4-A194FE3D7E7A}" srcOrd="1" destOrd="0" parTransId="{75C13514-285E-4567-8200-9BB8DE8D3044}" sibTransId="{4ACF67AC-2B38-45B2-B4E9-3A0B568857FF}"/>
    <dgm:cxn modelId="{21336821-FD33-44D5-A258-9A7D28E9D8A1}" srcId="{30ECFF6A-28F5-426E-9E8C-3CA759471DF2}" destId="{639D9CD4-E437-496A-BC86-195D01F78B7A}" srcOrd="0" destOrd="0" parTransId="{83945DF6-7120-48EB-9EEB-FD904B77E514}" sibTransId="{6F4B9232-B545-4EC7-8AC9-CA70AF133CE5}"/>
    <dgm:cxn modelId="{85D92B31-55D7-48D8-B521-0DEEEC74F490}" srcId="{9E563C08-D328-4D87-8BA3-285760CB817C}" destId="{2D9964AE-42E7-424D-93EA-6A6E46E919FB}" srcOrd="1" destOrd="0" parTransId="{5B64353F-1AF8-4F12-871C-297B555CA329}" sibTransId="{D6F34423-893E-4ECF-8513-CD9A656A5A62}"/>
    <dgm:cxn modelId="{44A1D385-DCCA-4FA8-BD9D-0DE7CC1DDD88}" type="presOf" srcId="{8933D5AC-0AA6-4C99-B0B4-A194FE3D7E7A}" destId="{8D65BE7F-9B65-4430-9392-FB29225C1EB1}" srcOrd="0" destOrd="0" presId="urn:microsoft.com/office/officeart/2005/8/layout/hierarchy2"/>
    <dgm:cxn modelId="{785324D3-D7AE-41AD-80C1-FE5C5828404B}" type="presOf" srcId="{75C13514-285E-4567-8200-9BB8DE8D3044}" destId="{17D9EB64-6971-4771-8246-FE395F08D8FF}" srcOrd="1" destOrd="0" presId="urn:microsoft.com/office/officeart/2005/8/layout/hierarchy2"/>
    <dgm:cxn modelId="{FF31BDB9-893F-4BE0-BB54-83B5B53B3D80}" type="presOf" srcId="{0459A06A-30F7-4ABE-831F-0D3CBBF7A6B0}" destId="{5D4BF77E-46C5-4D3A-BBD5-87403218602C}" srcOrd="0" destOrd="0" presId="urn:microsoft.com/office/officeart/2005/8/layout/hierarchy2"/>
    <dgm:cxn modelId="{170F638A-9D5F-43F6-96DB-76C121DA1A94}" type="presOf" srcId="{30ECFF6A-28F5-426E-9E8C-3CA759471DF2}" destId="{768ACAD0-10C5-497B-B223-4D20E14C7D24}" srcOrd="0" destOrd="0" presId="urn:microsoft.com/office/officeart/2005/8/layout/hierarchy2"/>
    <dgm:cxn modelId="{BB9E18AD-76D3-4E73-8CBD-D547A093DBEA}" type="presOf" srcId="{0459A06A-30F7-4ABE-831F-0D3CBBF7A6B0}" destId="{C104D4B0-DC17-4E90-88F6-D74EDBD07E3E}" srcOrd="1" destOrd="0" presId="urn:microsoft.com/office/officeart/2005/8/layout/hierarchy2"/>
    <dgm:cxn modelId="{1F5752BC-BB83-4763-8C20-00A19AC8F707}" type="presOf" srcId="{2D9964AE-42E7-424D-93EA-6A6E46E919FB}" destId="{5D41E893-2A8F-4E38-866F-30FED1DDC66C}" srcOrd="0" destOrd="0" presId="urn:microsoft.com/office/officeart/2005/8/layout/hierarchy2"/>
    <dgm:cxn modelId="{04D12907-4EE9-44C4-B6AB-8C7D50033EF6}" type="presOf" srcId="{A625D071-B7B8-40E3-A491-98A3C726B250}" destId="{0D271BD8-9979-4594-85DC-B30007FCAAAE}" srcOrd="0" destOrd="0" presId="urn:microsoft.com/office/officeart/2005/8/layout/hierarchy2"/>
    <dgm:cxn modelId="{6C8BA701-6168-473C-905A-D3DF03C92A8E}" type="presParOf" srcId="{768ACAD0-10C5-497B-B223-4D20E14C7D24}" destId="{21E4C3E8-7D37-49F5-9F18-C6D95BF238CF}" srcOrd="0" destOrd="0" presId="urn:microsoft.com/office/officeart/2005/8/layout/hierarchy2"/>
    <dgm:cxn modelId="{E7BAA6F5-644B-4ECB-BBAE-6E6E924E6954}" type="presParOf" srcId="{21E4C3E8-7D37-49F5-9F18-C6D95BF238CF}" destId="{7204B642-7801-4931-B512-9073E78B0667}" srcOrd="0" destOrd="0" presId="urn:microsoft.com/office/officeart/2005/8/layout/hierarchy2"/>
    <dgm:cxn modelId="{C1493A7F-01C1-4786-8BAF-FB2997E063BE}" type="presParOf" srcId="{21E4C3E8-7D37-49F5-9F18-C6D95BF238CF}" destId="{1D9A071F-005E-4765-BAD5-5A4BFADC1189}" srcOrd="1" destOrd="0" presId="urn:microsoft.com/office/officeart/2005/8/layout/hierarchy2"/>
    <dgm:cxn modelId="{929CBD7D-5DAB-467F-B6B5-FB854585C394}" type="presParOf" srcId="{1D9A071F-005E-4765-BAD5-5A4BFADC1189}" destId="{0D271BD8-9979-4594-85DC-B30007FCAAAE}" srcOrd="0" destOrd="0" presId="urn:microsoft.com/office/officeart/2005/8/layout/hierarchy2"/>
    <dgm:cxn modelId="{539E1ED5-F992-421D-B873-32AE5793EDD4}" type="presParOf" srcId="{0D271BD8-9979-4594-85DC-B30007FCAAAE}" destId="{173453C7-670C-4545-9744-52D303ED8AA6}" srcOrd="0" destOrd="0" presId="urn:microsoft.com/office/officeart/2005/8/layout/hierarchy2"/>
    <dgm:cxn modelId="{1F7A5854-4DAE-4C85-ACFD-1AE408FD55EE}" type="presParOf" srcId="{1D9A071F-005E-4765-BAD5-5A4BFADC1189}" destId="{BED2A998-26AC-4F0F-848D-B70EF444CBFC}" srcOrd="1" destOrd="0" presId="urn:microsoft.com/office/officeart/2005/8/layout/hierarchy2"/>
    <dgm:cxn modelId="{320B3E6D-7A78-4D5C-B813-AACB5BC49927}" type="presParOf" srcId="{BED2A998-26AC-4F0F-848D-B70EF444CBFC}" destId="{EB043835-55B0-47BA-89E6-F42CB2C77FFC}" srcOrd="0" destOrd="0" presId="urn:microsoft.com/office/officeart/2005/8/layout/hierarchy2"/>
    <dgm:cxn modelId="{ACC1DE1E-5DBD-422A-AE1B-25FC2D8CCE3F}" type="presParOf" srcId="{BED2A998-26AC-4F0F-848D-B70EF444CBFC}" destId="{9CC21429-BF4A-4AC9-B788-63038B290554}" srcOrd="1" destOrd="0" presId="urn:microsoft.com/office/officeart/2005/8/layout/hierarchy2"/>
    <dgm:cxn modelId="{4D81605E-EB08-46C9-BBC8-C9CE059A2922}" type="presParOf" srcId="{9CC21429-BF4A-4AC9-B788-63038B290554}" destId="{5D4BF77E-46C5-4D3A-BBD5-87403218602C}" srcOrd="0" destOrd="0" presId="urn:microsoft.com/office/officeart/2005/8/layout/hierarchy2"/>
    <dgm:cxn modelId="{5C4FA625-4C4D-445E-83EE-C996F281EBA0}" type="presParOf" srcId="{5D4BF77E-46C5-4D3A-BBD5-87403218602C}" destId="{C104D4B0-DC17-4E90-88F6-D74EDBD07E3E}" srcOrd="0" destOrd="0" presId="urn:microsoft.com/office/officeart/2005/8/layout/hierarchy2"/>
    <dgm:cxn modelId="{66D3DDA0-0ECD-4824-B47E-2BE9266662E5}" type="presParOf" srcId="{9CC21429-BF4A-4AC9-B788-63038B290554}" destId="{4BB2B347-C50D-4BC0-AFD9-A89CCF7A3A93}" srcOrd="1" destOrd="0" presId="urn:microsoft.com/office/officeart/2005/8/layout/hierarchy2"/>
    <dgm:cxn modelId="{B336987E-F2B2-4D98-8008-4920E0D5EB1F}" type="presParOf" srcId="{4BB2B347-C50D-4BC0-AFD9-A89CCF7A3A93}" destId="{171816D5-A07D-42AC-8374-A2F67004A005}" srcOrd="0" destOrd="0" presId="urn:microsoft.com/office/officeart/2005/8/layout/hierarchy2"/>
    <dgm:cxn modelId="{8390E6A7-F313-45CA-A33E-DC3D8BB1D94C}" type="presParOf" srcId="{4BB2B347-C50D-4BC0-AFD9-A89CCF7A3A93}" destId="{110229A8-0F43-45B5-B576-2806971F0D32}" srcOrd="1" destOrd="0" presId="urn:microsoft.com/office/officeart/2005/8/layout/hierarchy2"/>
    <dgm:cxn modelId="{DBFB2E01-95A6-4B26-8CD6-EF76B6BCAEF7}" type="presParOf" srcId="{9CC21429-BF4A-4AC9-B788-63038B290554}" destId="{13175E7A-2B87-453E-9675-AAD5122DEA5B}" srcOrd="2" destOrd="0" presId="urn:microsoft.com/office/officeart/2005/8/layout/hierarchy2"/>
    <dgm:cxn modelId="{9B216602-B157-4056-A72D-601C5771FF10}" type="presParOf" srcId="{13175E7A-2B87-453E-9675-AAD5122DEA5B}" destId="{AAB89081-D0D2-4857-A0EE-7339A81170B7}" srcOrd="0" destOrd="0" presId="urn:microsoft.com/office/officeart/2005/8/layout/hierarchy2"/>
    <dgm:cxn modelId="{A2A87E15-5D37-4190-8A52-8B83C97E8780}" type="presParOf" srcId="{9CC21429-BF4A-4AC9-B788-63038B290554}" destId="{6AE8CE8F-7A2A-49A5-A994-653DFB15D169}" srcOrd="3" destOrd="0" presId="urn:microsoft.com/office/officeart/2005/8/layout/hierarchy2"/>
    <dgm:cxn modelId="{8F9D1583-E641-431C-92F3-72D36D3220D8}" type="presParOf" srcId="{6AE8CE8F-7A2A-49A5-A994-653DFB15D169}" destId="{5D41E893-2A8F-4E38-866F-30FED1DDC66C}" srcOrd="0" destOrd="0" presId="urn:microsoft.com/office/officeart/2005/8/layout/hierarchy2"/>
    <dgm:cxn modelId="{C33657E9-3C2E-45DC-8A6C-77AA39A5F074}" type="presParOf" srcId="{6AE8CE8F-7A2A-49A5-A994-653DFB15D169}" destId="{31487C39-E25C-484F-931B-ED0E35594587}" srcOrd="1" destOrd="0" presId="urn:microsoft.com/office/officeart/2005/8/layout/hierarchy2"/>
    <dgm:cxn modelId="{2C74633C-66D6-49C8-97D0-368D436A3212}" type="presParOf" srcId="{1D9A071F-005E-4765-BAD5-5A4BFADC1189}" destId="{93581BC7-F482-465C-BAC5-51755BB96321}" srcOrd="2" destOrd="0" presId="urn:microsoft.com/office/officeart/2005/8/layout/hierarchy2"/>
    <dgm:cxn modelId="{CA3DB6C7-A17A-49DA-AC99-0DC93DC3C621}" type="presParOf" srcId="{93581BC7-F482-465C-BAC5-51755BB96321}" destId="{17D9EB64-6971-4771-8246-FE395F08D8FF}" srcOrd="0" destOrd="0" presId="urn:microsoft.com/office/officeart/2005/8/layout/hierarchy2"/>
    <dgm:cxn modelId="{0B1B09AC-89CF-4214-AA65-D190F32D7497}" type="presParOf" srcId="{1D9A071F-005E-4765-BAD5-5A4BFADC1189}" destId="{A395A800-EED9-46A9-8C3D-B886F0EA2BFC}" srcOrd="3" destOrd="0" presId="urn:microsoft.com/office/officeart/2005/8/layout/hierarchy2"/>
    <dgm:cxn modelId="{3FE4B5D0-6E2C-4B20-BC6F-0638F86E50CA}" type="presParOf" srcId="{A395A800-EED9-46A9-8C3D-B886F0EA2BFC}" destId="{8D65BE7F-9B65-4430-9392-FB29225C1EB1}" srcOrd="0" destOrd="0" presId="urn:microsoft.com/office/officeart/2005/8/layout/hierarchy2"/>
    <dgm:cxn modelId="{0A0C12B8-F29C-44A0-B0AD-CE2477E1A9DD}" type="presParOf" srcId="{A395A800-EED9-46A9-8C3D-B886F0EA2BFC}" destId="{6EC34EB9-BEE1-44DE-8C31-92D8AEC109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328F17-CC30-4A4E-9C9B-2DB7C21EDCD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nl-NL"/>
        </a:p>
      </dgm:t>
    </dgm:pt>
    <dgm:pt modelId="{2F78ED14-4B90-43D3-9940-C0302017909A}">
      <dgm:prSet phldrT="[Tekst]"/>
      <dgm:spPr/>
      <dgm:t>
        <a:bodyPr/>
        <a:lstStyle/>
        <a:p>
          <a:r>
            <a:rPr lang="nl-NL" dirty="0" smtClean="0"/>
            <a:t>nettowinst</a:t>
          </a:r>
          <a:endParaRPr lang="nl-NL" dirty="0"/>
        </a:p>
      </dgm:t>
    </dgm:pt>
    <dgm:pt modelId="{C7643FA7-E701-4243-81A4-4B2DC844A283}" type="parTrans" cxnId="{D23120BB-AA08-426F-A602-F2CD5B7EA0A6}">
      <dgm:prSet/>
      <dgm:spPr/>
      <dgm:t>
        <a:bodyPr/>
        <a:lstStyle/>
        <a:p>
          <a:endParaRPr lang="nl-NL"/>
        </a:p>
      </dgm:t>
    </dgm:pt>
    <dgm:pt modelId="{16C6D1D4-D87B-4C50-B350-86628E167F30}" type="sibTrans" cxnId="{D23120BB-AA08-426F-A602-F2CD5B7EA0A6}">
      <dgm:prSet/>
      <dgm:spPr/>
      <dgm:t>
        <a:bodyPr/>
        <a:lstStyle/>
        <a:p>
          <a:endParaRPr lang="nl-NL"/>
        </a:p>
      </dgm:t>
    </dgm:pt>
    <dgm:pt modelId="{7BF0A4A2-47BF-46DB-B186-D81368B9D625}">
      <dgm:prSet phldrT="[Tekst]"/>
      <dgm:spPr/>
      <dgm:t>
        <a:bodyPr/>
        <a:lstStyle/>
        <a:p>
          <a:r>
            <a:rPr lang="nl-NL" dirty="0" smtClean="0"/>
            <a:t>Privé opnamen</a:t>
          </a:r>
          <a:endParaRPr lang="nl-NL" dirty="0"/>
        </a:p>
      </dgm:t>
    </dgm:pt>
    <dgm:pt modelId="{7DDE4B09-EF70-485F-B7AA-577FF463346B}" type="parTrans" cxnId="{268E9292-E8DF-4524-B1C1-375CCC75CA27}">
      <dgm:prSet/>
      <dgm:spPr/>
      <dgm:t>
        <a:bodyPr/>
        <a:lstStyle/>
        <a:p>
          <a:endParaRPr lang="nl-NL"/>
        </a:p>
      </dgm:t>
    </dgm:pt>
    <dgm:pt modelId="{EF8F35B3-AE69-4385-8F4B-9764C86565F8}" type="sibTrans" cxnId="{268E9292-E8DF-4524-B1C1-375CCC75CA27}">
      <dgm:prSet/>
      <dgm:spPr/>
      <dgm:t>
        <a:bodyPr/>
        <a:lstStyle/>
        <a:p>
          <a:endParaRPr lang="nl-NL"/>
        </a:p>
      </dgm:t>
    </dgm:pt>
    <dgm:pt modelId="{32560557-022E-40C7-AB15-93BA5BD5CAE2}">
      <dgm:prSet phldrT="[Tekst]"/>
      <dgm:spPr/>
      <dgm:t>
        <a:bodyPr/>
        <a:lstStyle/>
        <a:p>
          <a:r>
            <a:rPr lang="nl-NL" dirty="0" smtClean="0"/>
            <a:t>winstreserve</a:t>
          </a:r>
          <a:endParaRPr lang="nl-NL" dirty="0"/>
        </a:p>
      </dgm:t>
    </dgm:pt>
    <dgm:pt modelId="{EC632C2D-9A28-43D6-9A95-C4806EEBAF6F}" type="parTrans" cxnId="{F14DA473-FAA3-4E61-A6DA-4586C7325DF3}">
      <dgm:prSet/>
      <dgm:spPr/>
      <dgm:t>
        <a:bodyPr/>
        <a:lstStyle/>
        <a:p>
          <a:endParaRPr lang="nl-NL"/>
        </a:p>
      </dgm:t>
    </dgm:pt>
    <dgm:pt modelId="{2BC2738F-B3F4-4AFF-B72A-5CD8D6A38BCA}" type="sibTrans" cxnId="{F14DA473-FAA3-4E61-A6DA-4586C7325DF3}">
      <dgm:prSet/>
      <dgm:spPr/>
      <dgm:t>
        <a:bodyPr/>
        <a:lstStyle/>
        <a:p>
          <a:endParaRPr lang="nl-NL"/>
        </a:p>
      </dgm:t>
    </dgm:pt>
    <dgm:pt modelId="{5FFF0A35-4B11-47EA-B7B6-41DA1CED34C5}" type="pres">
      <dgm:prSet presAssocID="{59328F17-CC30-4A4E-9C9B-2DB7C21EDCD7}" presName="composite" presStyleCnt="0">
        <dgm:presLayoutVars>
          <dgm:chMax val="1"/>
          <dgm:dir/>
          <dgm:resizeHandles val="exact"/>
        </dgm:presLayoutVars>
      </dgm:prSet>
      <dgm:spPr/>
      <dgm:t>
        <a:bodyPr/>
        <a:lstStyle/>
        <a:p>
          <a:endParaRPr lang="nl-NL"/>
        </a:p>
      </dgm:t>
    </dgm:pt>
    <dgm:pt modelId="{7160F636-3CF7-4FBA-9006-00EB85DB22B4}" type="pres">
      <dgm:prSet presAssocID="{2F78ED14-4B90-43D3-9940-C0302017909A}" presName="roof" presStyleLbl="dkBgShp" presStyleIdx="0" presStyleCnt="2"/>
      <dgm:spPr/>
      <dgm:t>
        <a:bodyPr/>
        <a:lstStyle/>
        <a:p>
          <a:endParaRPr lang="nl-NL"/>
        </a:p>
      </dgm:t>
    </dgm:pt>
    <dgm:pt modelId="{76658346-B213-4437-8FCB-0571C2D04221}" type="pres">
      <dgm:prSet presAssocID="{2F78ED14-4B90-43D3-9940-C0302017909A}" presName="pillars" presStyleCnt="0"/>
      <dgm:spPr/>
    </dgm:pt>
    <dgm:pt modelId="{6E93E47A-5494-4F8A-96C3-C06C5AFC94BD}" type="pres">
      <dgm:prSet presAssocID="{2F78ED14-4B90-43D3-9940-C0302017909A}" presName="pillar1" presStyleLbl="node1" presStyleIdx="0" presStyleCnt="2">
        <dgm:presLayoutVars>
          <dgm:bulletEnabled val="1"/>
        </dgm:presLayoutVars>
      </dgm:prSet>
      <dgm:spPr/>
      <dgm:t>
        <a:bodyPr/>
        <a:lstStyle/>
        <a:p>
          <a:endParaRPr lang="nl-NL"/>
        </a:p>
      </dgm:t>
    </dgm:pt>
    <dgm:pt modelId="{5507803D-FBF5-46A9-84B3-8B747F707CA0}" type="pres">
      <dgm:prSet presAssocID="{32560557-022E-40C7-AB15-93BA5BD5CAE2}" presName="pillarX" presStyleLbl="node1" presStyleIdx="1" presStyleCnt="2" custFlipHor="1" custScaleX="60630">
        <dgm:presLayoutVars>
          <dgm:bulletEnabled val="1"/>
        </dgm:presLayoutVars>
      </dgm:prSet>
      <dgm:spPr/>
      <dgm:t>
        <a:bodyPr/>
        <a:lstStyle/>
        <a:p>
          <a:endParaRPr lang="nl-NL"/>
        </a:p>
      </dgm:t>
    </dgm:pt>
    <dgm:pt modelId="{79FB0B62-7696-4F3B-9AE1-944ED15AF779}" type="pres">
      <dgm:prSet presAssocID="{2F78ED14-4B90-43D3-9940-C0302017909A}" presName="base" presStyleLbl="dkBgShp" presStyleIdx="1" presStyleCnt="2"/>
      <dgm:spPr/>
    </dgm:pt>
  </dgm:ptLst>
  <dgm:cxnLst>
    <dgm:cxn modelId="{D23120BB-AA08-426F-A602-F2CD5B7EA0A6}" srcId="{59328F17-CC30-4A4E-9C9B-2DB7C21EDCD7}" destId="{2F78ED14-4B90-43D3-9940-C0302017909A}" srcOrd="0" destOrd="0" parTransId="{C7643FA7-E701-4243-81A4-4B2DC844A283}" sibTransId="{16C6D1D4-D87B-4C50-B350-86628E167F30}"/>
    <dgm:cxn modelId="{09490371-0150-4E80-AB86-D2D451CCA950}" type="presOf" srcId="{7BF0A4A2-47BF-46DB-B186-D81368B9D625}" destId="{6E93E47A-5494-4F8A-96C3-C06C5AFC94BD}" srcOrd="0" destOrd="0" presId="urn:microsoft.com/office/officeart/2005/8/layout/hList3"/>
    <dgm:cxn modelId="{F9566FE4-B2EE-429F-82AA-9FA8BF0107E2}" type="presOf" srcId="{59328F17-CC30-4A4E-9C9B-2DB7C21EDCD7}" destId="{5FFF0A35-4B11-47EA-B7B6-41DA1CED34C5}" srcOrd="0" destOrd="0" presId="urn:microsoft.com/office/officeart/2005/8/layout/hList3"/>
    <dgm:cxn modelId="{973523FF-9D79-4A6B-8AB7-9BBC09FEF93D}" type="presOf" srcId="{32560557-022E-40C7-AB15-93BA5BD5CAE2}" destId="{5507803D-FBF5-46A9-84B3-8B747F707CA0}" srcOrd="0" destOrd="0" presId="urn:microsoft.com/office/officeart/2005/8/layout/hList3"/>
    <dgm:cxn modelId="{268E9292-E8DF-4524-B1C1-375CCC75CA27}" srcId="{2F78ED14-4B90-43D3-9940-C0302017909A}" destId="{7BF0A4A2-47BF-46DB-B186-D81368B9D625}" srcOrd="0" destOrd="0" parTransId="{7DDE4B09-EF70-485F-B7AA-577FF463346B}" sibTransId="{EF8F35B3-AE69-4385-8F4B-9764C86565F8}"/>
    <dgm:cxn modelId="{3065EEBB-B1EB-4DD6-BB45-436CFFC8AEBF}" type="presOf" srcId="{2F78ED14-4B90-43D3-9940-C0302017909A}" destId="{7160F636-3CF7-4FBA-9006-00EB85DB22B4}" srcOrd="0" destOrd="0" presId="urn:microsoft.com/office/officeart/2005/8/layout/hList3"/>
    <dgm:cxn modelId="{F14DA473-FAA3-4E61-A6DA-4586C7325DF3}" srcId="{2F78ED14-4B90-43D3-9940-C0302017909A}" destId="{32560557-022E-40C7-AB15-93BA5BD5CAE2}" srcOrd="1" destOrd="0" parTransId="{EC632C2D-9A28-43D6-9A95-C4806EEBAF6F}" sibTransId="{2BC2738F-B3F4-4AFF-B72A-5CD8D6A38BCA}"/>
    <dgm:cxn modelId="{10078ECB-B30E-4ABE-85FB-E1CD0FF26E01}" type="presParOf" srcId="{5FFF0A35-4B11-47EA-B7B6-41DA1CED34C5}" destId="{7160F636-3CF7-4FBA-9006-00EB85DB22B4}" srcOrd="0" destOrd="0" presId="urn:microsoft.com/office/officeart/2005/8/layout/hList3"/>
    <dgm:cxn modelId="{5C2D8FBE-08F1-4ADE-933D-02BBA80CE412}" type="presParOf" srcId="{5FFF0A35-4B11-47EA-B7B6-41DA1CED34C5}" destId="{76658346-B213-4437-8FCB-0571C2D04221}" srcOrd="1" destOrd="0" presId="urn:microsoft.com/office/officeart/2005/8/layout/hList3"/>
    <dgm:cxn modelId="{6FC13E24-D113-4F2D-B71D-2F64F310B270}" type="presParOf" srcId="{76658346-B213-4437-8FCB-0571C2D04221}" destId="{6E93E47A-5494-4F8A-96C3-C06C5AFC94BD}" srcOrd="0" destOrd="0" presId="urn:microsoft.com/office/officeart/2005/8/layout/hList3"/>
    <dgm:cxn modelId="{BD3E3DE1-97DD-456C-B5E9-EA0AD1849A2E}" type="presParOf" srcId="{76658346-B213-4437-8FCB-0571C2D04221}" destId="{5507803D-FBF5-46A9-84B3-8B747F707CA0}" srcOrd="1" destOrd="0" presId="urn:microsoft.com/office/officeart/2005/8/layout/hList3"/>
    <dgm:cxn modelId="{E50312E4-A1C1-434B-8143-1771D14C7070}" type="presParOf" srcId="{5FFF0A35-4B11-47EA-B7B6-41DA1CED34C5}" destId="{79FB0B62-7696-4F3B-9AE1-944ED15AF77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853800-E2DF-4097-B511-43B4CFD0E2F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nl-NL"/>
        </a:p>
      </dgm:t>
    </dgm:pt>
    <dgm:pt modelId="{3C748162-586A-4C4D-8A4E-A5D4F8844BC6}">
      <dgm:prSet phldrT="[Tekst]"/>
      <dgm:spPr/>
      <dgm:t>
        <a:bodyPr/>
        <a:lstStyle/>
        <a:p>
          <a:r>
            <a:rPr lang="nl-NL" dirty="0" err="1" smtClean="0"/>
            <a:t>Prive</a:t>
          </a:r>
          <a:r>
            <a:rPr lang="nl-NL" dirty="0" smtClean="0"/>
            <a:t> opnamen</a:t>
          </a:r>
          <a:endParaRPr lang="nl-NL" dirty="0"/>
        </a:p>
      </dgm:t>
    </dgm:pt>
    <dgm:pt modelId="{F6B7EDCD-6630-498C-8167-29709A42EBDA}" type="parTrans" cxnId="{BB03EBAF-6D95-4D61-AC8E-6798973C90EA}">
      <dgm:prSet/>
      <dgm:spPr/>
      <dgm:t>
        <a:bodyPr/>
        <a:lstStyle/>
        <a:p>
          <a:endParaRPr lang="nl-NL"/>
        </a:p>
      </dgm:t>
    </dgm:pt>
    <dgm:pt modelId="{46278E02-7575-4823-BE93-EE9F49A3BD1D}" type="sibTrans" cxnId="{BB03EBAF-6D95-4D61-AC8E-6798973C90EA}">
      <dgm:prSet/>
      <dgm:spPr/>
      <dgm:t>
        <a:bodyPr/>
        <a:lstStyle/>
        <a:p>
          <a:endParaRPr lang="nl-NL"/>
        </a:p>
      </dgm:t>
    </dgm:pt>
    <dgm:pt modelId="{0AFDCD3A-2C00-4F1C-AA5A-36A59D090752}">
      <dgm:prSet phldrT="[Tekst]"/>
      <dgm:spPr/>
      <dgm:t>
        <a:bodyPr/>
        <a:lstStyle/>
        <a:p>
          <a:r>
            <a:rPr lang="nl-NL" dirty="0" smtClean="0"/>
            <a:t>inkomstenbelasting</a:t>
          </a:r>
          <a:endParaRPr lang="nl-NL" dirty="0"/>
        </a:p>
      </dgm:t>
    </dgm:pt>
    <dgm:pt modelId="{BA80671A-39F2-4391-B4BD-1D5339CEE139}" type="parTrans" cxnId="{B28FAA92-A4C0-45FD-963D-74EF166A06D9}">
      <dgm:prSet/>
      <dgm:spPr/>
      <dgm:t>
        <a:bodyPr/>
        <a:lstStyle/>
        <a:p>
          <a:endParaRPr lang="nl-NL"/>
        </a:p>
      </dgm:t>
    </dgm:pt>
    <dgm:pt modelId="{45B02ABD-5E24-4116-AC06-DDAA684DFCCF}" type="sibTrans" cxnId="{B28FAA92-A4C0-45FD-963D-74EF166A06D9}">
      <dgm:prSet/>
      <dgm:spPr/>
      <dgm:t>
        <a:bodyPr/>
        <a:lstStyle/>
        <a:p>
          <a:endParaRPr lang="nl-NL"/>
        </a:p>
      </dgm:t>
    </dgm:pt>
    <dgm:pt modelId="{748C4741-38A5-42AD-A17E-D485CF7266A6}">
      <dgm:prSet phldrT="[Tekst]"/>
      <dgm:spPr/>
      <dgm:t>
        <a:bodyPr/>
        <a:lstStyle/>
        <a:p>
          <a:r>
            <a:rPr lang="nl-NL" dirty="0" smtClean="0"/>
            <a:t>Verzekeringspremies	</a:t>
          </a:r>
          <a:endParaRPr lang="nl-NL" dirty="0"/>
        </a:p>
      </dgm:t>
    </dgm:pt>
    <dgm:pt modelId="{4B39BD9C-0C10-4BDA-A76C-9ABC08B4AE24}" type="parTrans" cxnId="{C59637F3-12BD-42E0-AA38-1655E10CA0AE}">
      <dgm:prSet/>
      <dgm:spPr/>
      <dgm:t>
        <a:bodyPr/>
        <a:lstStyle/>
        <a:p>
          <a:endParaRPr lang="nl-NL"/>
        </a:p>
      </dgm:t>
    </dgm:pt>
    <dgm:pt modelId="{412FA577-DF55-4792-A145-00B252D45077}" type="sibTrans" cxnId="{C59637F3-12BD-42E0-AA38-1655E10CA0AE}">
      <dgm:prSet/>
      <dgm:spPr/>
      <dgm:t>
        <a:bodyPr/>
        <a:lstStyle/>
        <a:p>
          <a:endParaRPr lang="nl-NL"/>
        </a:p>
      </dgm:t>
    </dgm:pt>
    <dgm:pt modelId="{BDD1E366-D707-4F66-94FC-3C5602ABD8D6}">
      <dgm:prSet phldrT="[Tekst]"/>
      <dgm:spPr/>
      <dgm:t>
        <a:bodyPr/>
        <a:lstStyle/>
        <a:p>
          <a:r>
            <a:rPr lang="nl-NL" dirty="0" smtClean="0"/>
            <a:t>Huishoudelijke uitgaven</a:t>
          </a:r>
          <a:endParaRPr lang="nl-NL" dirty="0"/>
        </a:p>
      </dgm:t>
    </dgm:pt>
    <dgm:pt modelId="{E292979E-9B5A-41B3-A926-C359C057F972}" type="parTrans" cxnId="{70E158E7-4CB2-4E79-97E6-625300FB7ADE}">
      <dgm:prSet/>
      <dgm:spPr/>
      <dgm:t>
        <a:bodyPr/>
        <a:lstStyle/>
        <a:p>
          <a:endParaRPr lang="nl-NL"/>
        </a:p>
      </dgm:t>
    </dgm:pt>
    <dgm:pt modelId="{C4C576D6-851E-4F22-BD9A-F0D300AB7CAA}" type="sibTrans" cxnId="{70E158E7-4CB2-4E79-97E6-625300FB7ADE}">
      <dgm:prSet/>
      <dgm:spPr/>
      <dgm:t>
        <a:bodyPr/>
        <a:lstStyle/>
        <a:p>
          <a:endParaRPr lang="nl-NL"/>
        </a:p>
      </dgm:t>
    </dgm:pt>
    <dgm:pt modelId="{BBA2536F-1200-402A-96B3-6B5C74909298}" type="pres">
      <dgm:prSet presAssocID="{B9853800-E2DF-4097-B511-43B4CFD0E2F9}" presName="composite" presStyleCnt="0">
        <dgm:presLayoutVars>
          <dgm:chMax val="1"/>
          <dgm:dir/>
          <dgm:resizeHandles val="exact"/>
        </dgm:presLayoutVars>
      </dgm:prSet>
      <dgm:spPr/>
      <dgm:t>
        <a:bodyPr/>
        <a:lstStyle/>
        <a:p>
          <a:endParaRPr lang="nl-NL"/>
        </a:p>
      </dgm:t>
    </dgm:pt>
    <dgm:pt modelId="{581E9C18-6A6C-4334-984E-943794D22E41}" type="pres">
      <dgm:prSet presAssocID="{3C748162-586A-4C4D-8A4E-A5D4F8844BC6}" presName="roof" presStyleLbl="dkBgShp" presStyleIdx="0" presStyleCnt="2"/>
      <dgm:spPr/>
      <dgm:t>
        <a:bodyPr/>
        <a:lstStyle/>
        <a:p>
          <a:endParaRPr lang="nl-NL"/>
        </a:p>
      </dgm:t>
    </dgm:pt>
    <dgm:pt modelId="{E7AFEDB1-8F89-49FD-9496-DDE7191CD8EB}" type="pres">
      <dgm:prSet presAssocID="{3C748162-586A-4C4D-8A4E-A5D4F8844BC6}" presName="pillars" presStyleCnt="0"/>
      <dgm:spPr/>
    </dgm:pt>
    <dgm:pt modelId="{F4C11D1D-F8D1-40B1-9A1A-6706B59F32AE}" type="pres">
      <dgm:prSet presAssocID="{3C748162-586A-4C4D-8A4E-A5D4F8844BC6}" presName="pillar1" presStyleLbl="node1" presStyleIdx="0" presStyleCnt="3">
        <dgm:presLayoutVars>
          <dgm:bulletEnabled val="1"/>
        </dgm:presLayoutVars>
      </dgm:prSet>
      <dgm:spPr/>
      <dgm:t>
        <a:bodyPr/>
        <a:lstStyle/>
        <a:p>
          <a:endParaRPr lang="nl-NL"/>
        </a:p>
      </dgm:t>
    </dgm:pt>
    <dgm:pt modelId="{4D5DBEA6-0BD3-430F-BFAA-B951C278E72A}" type="pres">
      <dgm:prSet presAssocID="{748C4741-38A5-42AD-A17E-D485CF7266A6}" presName="pillarX" presStyleLbl="node1" presStyleIdx="1" presStyleCnt="3">
        <dgm:presLayoutVars>
          <dgm:bulletEnabled val="1"/>
        </dgm:presLayoutVars>
      </dgm:prSet>
      <dgm:spPr/>
      <dgm:t>
        <a:bodyPr/>
        <a:lstStyle/>
        <a:p>
          <a:endParaRPr lang="nl-NL"/>
        </a:p>
      </dgm:t>
    </dgm:pt>
    <dgm:pt modelId="{59185AF9-0494-4375-BDA7-921B73698F36}" type="pres">
      <dgm:prSet presAssocID="{BDD1E366-D707-4F66-94FC-3C5602ABD8D6}" presName="pillarX" presStyleLbl="node1" presStyleIdx="2" presStyleCnt="3" custLinFactNeighborX="147" custLinFactNeighborY="-829">
        <dgm:presLayoutVars>
          <dgm:bulletEnabled val="1"/>
        </dgm:presLayoutVars>
      </dgm:prSet>
      <dgm:spPr/>
      <dgm:t>
        <a:bodyPr/>
        <a:lstStyle/>
        <a:p>
          <a:endParaRPr lang="nl-NL"/>
        </a:p>
      </dgm:t>
    </dgm:pt>
    <dgm:pt modelId="{64E5B280-DBAC-4407-85BC-3455C98E6F3C}" type="pres">
      <dgm:prSet presAssocID="{3C748162-586A-4C4D-8A4E-A5D4F8844BC6}" presName="base" presStyleLbl="dkBgShp" presStyleIdx="1" presStyleCnt="2"/>
      <dgm:spPr/>
    </dgm:pt>
  </dgm:ptLst>
  <dgm:cxnLst>
    <dgm:cxn modelId="{70E158E7-4CB2-4E79-97E6-625300FB7ADE}" srcId="{3C748162-586A-4C4D-8A4E-A5D4F8844BC6}" destId="{BDD1E366-D707-4F66-94FC-3C5602ABD8D6}" srcOrd="2" destOrd="0" parTransId="{E292979E-9B5A-41B3-A926-C359C057F972}" sibTransId="{C4C576D6-851E-4F22-BD9A-F0D300AB7CAA}"/>
    <dgm:cxn modelId="{C59637F3-12BD-42E0-AA38-1655E10CA0AE}" srcId="{3C748162-586A-4C4D-8A4E-A5D4F8844BC6}" destId="{748C4741-38A5-42AD-A17E-D485CF7266A6}" srcOrd="1" destOrd="0" parTransId="{4B39BD9C-0C10-4BDA-A76C-9ABC08B4AE24}" sibTransId="{412FA577-DF55-4792-A145-00B252D45077}"/>
    <dgm:cxn modelId="{BB03EBAF-6D95-4D61-AC8E-6798973C90EA}" srcId="{B9853800-E2DF-4097-B511-43B4CFD0E2F9}" destId="{3C748162-586A-4C4D-8A4E-A5D4F8844BC6}" srcOrd="0" destOrd="0" parTransId="{F6B7EDCD-6630-498C-8167-29709A42EBDA}" sibTransId="{46278E02-7575-4823-BE93-EE9F49A3BD1D}"/>
    <dgm:cxn modelId="{63C4E5DF-B4FC-4775-B520-AC71183D4CC7}" type="presOf" srcId="{748C4741-38A5-42AD-A17E-D485CF7266A6}" destId="{4D5DBEA6-0BD3-430F-BFAA-B951C278E72A}" srcOrd="0" destOrd="0" presId="urn:microsoft.com/office/officeart/2005/8/layout/hList3"/>
    <dgm:cxn modelId="{493160BA-9374-44C6-AF2B-B2FBDE63BD0A}" type="presOf" srcId="{3C748162-586A-4C4D-8A4E-A5D4F8844BC6}" destId="{581E9C18-6A6C-4334-984E-943794D22E41}" srcOrd="0" destOrd="0" presId="urn:microsoft.com/office/officeart/2005/8/layout/hList3"/>
    <dgm:cxn modelId="{B28FAA92-A4C0-45FD-963D-74EF166A06D9}" srcId="{3C748162-586A-4C4D-8A4E-A5D4F8844BC6}" destId="{0AFDCD3A-2C00-4F1C-AA5A-36A59D090752}" srcOrd="0" destOrd="0" parTransId="{BA80671A-39F2-4391-B4BD-1D5339CEE139}" sibTransId="{45B02ABD-5E24-4116-AC06-DDAA684DFCCF}"/>
    <dgm:cxn modelId="{1BB4D449-0749-4FD9-B056-F3A9DDF44BD6}" type="presOf" srcId="{B9853800-E2DF-4097-B511-43B4CFD0E2F9}" destId="{BBA2536F-1200-402A-96B3-6B5C74909298}" srcOrd="0" destOrd="0" presId="urn:microsoft.com/office/officeart/2005/8/layout/hList3"/>
    <dgm:cxn modelId="{3F02EAE7-C06D-4F46-8BC3-1C3F03BD7E9A}" type="presOf" srcId="{BDD1E366-D707-4F66-94FC-3C5602ABD8D6}" destId="{59185AF9-0494-4375-BDA7-921B73698F36}" srcOrd="0" destOrd="0" presId="urn:microsoft.com/office/officeart/2005/8/layout/hList3"/>
    <dgm:cxn modelId="{1F2A2653-7422-40E4-A45C-A98B5B72E539}" type="presOf" srcId="{0AFDCD3A-2C00-4F1C-AA5A-36A59D090752}" destId="{F4C11D1D-F8D1-40B1-9A1A-6706B59F32AE}" srcOrd="0" destOrd="0" presId="urn:microsoft.com/office/officeart/2005/8/layout/hList3"/>
    <dgm:cxn modelId="{DA676E17-B678-4D08-8D22-89B784219FBD}" type="presParOf" srcId="{BBA2536F-1200-402A-96B3-6B5C74909298}" destId="{581E9C18-6A6C-4334-984E-943794D22E41}" srcOrd="0" destOrd="0" presId="urn:microsoft.com/office/officeart/2005/8/layout/hList3"/>
    <dgm:cxn modelId="{18778780-C001-4684-A3A9-7EE4D1B7E936}" type="presParOf" srcId="{BBA2536F-1200-402A-96B3-6B5C74909298}" destId="{E7AFEDB1-8F89-49FD-9496-DDE7191CD8EB}" srcOrd="1" destOrd="0" presId="urn:microsoft.com/office/officeart/2005/8/layout/hList3"/>
    <dgm:cxn modelId="{CB4565DA-E2D4-42D4-800C-93CDF0E2E65A}" type="presParOf" srcId="{E7AFEDB1-8F89-49FD-9496-DDE7191CD8EB}" destId="{F4C11D1D-F8D1-40B1-9A1A-6706B59F32AE}" srcOrd="0" destOrd="0" presId="urn:microsoft.com/office/officeart/2005/8/layout/hList3"/>
    <dgm:cxn modelId="{1C7D1550-10E7-499C-AAD5-01C4D7D34C6C}" type="presParOf" srcId="{E7AFEDB1-8F89-49FD-9496-DDE7191CD8EB}" destId="{4D5DBEA6-0BD3-430F-BFAA-B951C278E72A}" srcOrd="1" destOrd="0" presId="urn:microsoft.com/office/officeart/2005/8/layout/hList3"/>
    <dgm:cxn modelId="{F423E46B-FB0A-4E8F-88E7-14B0A91E2F4B}" type="presParOf" srcId="{E7AFEDB1-8F89-49FD-9496-DDE7191CD8EB}" destId="{59185AF9-0494-4375-BDA7-921B73698F36}" srcOrd="2" destOrd="0" presId="urn:microsoft.com/office/officeart/2005/8/layout/hList3"/>
    <dgm:cxn modelId="{75668665-7D9C-452E-B6FB-C3C611121F06}" type="presParOf" srcId="{BBA2536F-1200-402A-96B3-6B5C74909298}" destId="{64E5B280-DBAC-4407-85BC-3455C98E6F3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B79DDA-C202-44C2-9506-2C0E0B86632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NL"/>
        </a:p>
      </dgm:t>
    </dgm:pt>
    <dgm:pt modelId="{6B27841A-3C56-40C6-932E-5A0CA0B7C41E}">
      <dgm:prSet phldrT="[Tekst]"/>
      <dgm:spPr/>
      <dgm:t>
        <a:bodyPr/>
        <a:lstStyle/>
        <a:p>
          <a:r>
            <a:rPr lang="nl-NL" dirty="0" smtClean="0"/>
            <a:t>BTW</a:t>
          </a:r>
          <a:endParaRPr lang="nl-NL" dirty="0"/>
        </a:p>
      </dgm:t>
    </dgm:pt>
    <dgm:pt modelId="{F67EC59B-3B6A-4722-8799-A57876EC10A8}" type="parTrans" cxnId="{F0FE7049-FF29-47DF-A0A6-356A4C821710}">
      <dgm:prSet/>
      <dgm:spPr/>
      <dgm:t>
        <a:bodyPr/>
        <a:lstStyle/>
        <a:p>
          <a:endParaRPr lang="nl-NL"/>
        </a:p>
      </dgm:t>
    </dgm:pt>
    <dgm:pt modelId="{11D26F10-37D7-4AAA-8CC1-C398E5AA2EA1}" type="sibTrans" cxnId="{F0FE7049-FF29-47DF-A0A6-356A4C821710}">
      <dgm:prSet/>
      <dgm:spPr/>
      <dgm:t>
        <a:bodyPr/>
        <a:lstStyle/>
        <a:p>
          <a:endParaRPr lang="nl-NL"/>
        </a:p>
      </dgm:t>
    </dgm:pt>
    <dgm:pt modelId="{2A05607E-7EC3-43D3-B6FA-616FBBEE2121}">
      <dgm:prSet phldrT="[Tekst]"/>
      <dgm:spPr/>
      <dgm:t>
        <a:bodyPr/>
        <a:lstStyle/>
        <a:p>
          <a:r>
            <a:rPr lang="nl-NL" dirty="0" smtClean="0"/>
            <a:t>hoog</a:t>
          </a:r>
          <a:endParaRPr lang="nl-NL" dirty="0"/>
        </a:p>
      </dgm:t>
    </dgm:pt>
    <dgm:pt modelId="{3AF96EB7-4713-4520-9201-7072D5ECA83A}" type="parTrans" cxnId="{EE295C37-D30B-4B31-A63D-06D3C3C53DEC}">
      <dgm:prSet/>
      <dgm:spPr/>
      <dgm:t>
        <a:bodyPr/>
        <a:lstStyle/>
        <a:p>
          <a:endParaRPr lang="nl-NL"/>
        </a:p>
      </dgm:t>
    </dgm:pt>
    <dgm:pt modelId="{F0A5E4A4-F42E-4E66-99E6-C9A9CFBFB5C6}" type="sibTrans" cxnId="{EE295C37-D30B-4B31-A63D-06D3C3C53DEC}">
      <dgm:prSet/>
      <dgm:spPr/>
      <dgm:t>
        <a:bodyPr/>
        <a:lstStyle/>
        <a:p>
          <a:endParaRPr lang="nl-NL"/>
        </a:p>
      </dgm:t>
    </dgm:pt>
    <dgm:pt modelId="{26BA3784-8FBC-4A48-B8AD-335F4ADDF9E0}">
      <dgm:prSet phldrT="[Tekst]"/>
      <dgm:spPr/>
      <dgm:t>
        <a:bodyPr/>
        <a:lstStyle/>
        <a:p>
          <a:r>
            <a:rPr lang="nl-NL" dirty="0" smtClean="0"/>
            <a:t>21%</a:t>
          </a:r>
          <a:endParaRPr lang="nl-NL" dirty="0"/>
        </a:p>
      </dgm:t>
    </dgm:pt>
    <dgm:pt modelId="{0C74D3FC-09F0-4A01-ABC0-A725B8821E7F}" type="parTrans" cxnId="{3190001F-513C-4C09-95D2-F184EB549E34}">
      <dgm:prSet/>
      <dgm:spPr/>
      <dgm:t>
        <a:bodyPr/>
        <a:lstStyle/>
        <a:p>
          <a:endParaRPr lang="nl-NL"/>
        </a:p>
      </dgm:t>
    </dgm:pt>
    <dgm:pt modelId="{607B1F03-E95E-491C-907B-FDB4706CD53A}" type="sibTrans" cxnId="{3190001F-513C-4C09-95D2-F184EB549E34}">
      <dgm:prSet/>
      <dgm:spPr/>
      <dgm:t>
        <a:bodyPr/>
        <a:lstStyle/>
        <a:p>
          <a:endParaRPr lang="nl-NL"/>
        </a:p>
      </dgm:t>
    </dgm:pt>
    <dgm:pt modelId="{2C96FAEB-F3B9-4947-9492-F70D6D115D91}">
      <dgm:prSet phldrT="[Tekst]"/>
      <dgm:spPr/>
      <dgm:t>
        <a:bodyPr/>
        <a:lstStyle/>
        <a:p>
          <a:r>
            <a:rPr lang="nl-NL" dirty="0" smtClean="0"/>
            <a:t>laag</a:t>
          </a:r>
          <a:endParaRPr lang="nl-NL" dirty="0"/>
        </a:p>
      </dgm:t>
    </dgm:pt>
    <dgm:pt modelId="{74823296-1C0B-43DC-BF4F-B3887E679323}" type="parTrans" cxnId="{8D86742D-5614-41E3-B4DC-E7C8C5843919}">
      <dgm:prSet/>
      <dgm:spPr/>
      <dgm:t>
        <a:bodyPr/>
        <a:lstStyle/>
        <a:p>
          <a:endParaRPr lang="nl-NL"/>
        </a:p>
      </dgm:t>
    </dgm:pt>
    <dgm:pt modelId="{80EEC05C-6EA7-40CB-BC49-857AB0193758}" type="sibTrans" cxnId="{8D86742D-5614-41E3-B4DC-E7C8C5843919}">
      <dgm:prSet/>
      <dgm:spPr/>
      <dgm:t>
        <a:bodyPr/>
        <a:lstStyle/>
        <a:p>
          <a:endParaRPr lang="nl-NL"/>
        </a:p>
      </dgm:t>
    </dgm:pt>
    <dgm:pt modelId="{230EBC62-C347-4464-BBA1-AEC3B9D32409}">
      <dgm:prSet phldrT="[Tekst]"/>
      <dgm:spPr/>
      <dgm:t>
        <a:bodyPr/>
        <a:lstStyle/>
        <a:p>
          <a:r>
            <a:rPr lang="nl-NL" dirty="0" smtClean="0"/>
            <a:t>6%</a:t>
          </a:r>
          <a:endParaRPr lang="nl-NL" dirty="0"/>
        </a:p>
      </dgm:t>
    </dgm:pt>
    <dgm:pt modelId="{C621FF14-B921-4771-8DDF-1BE4DF407C4B}" type="parTrans" cxnId="{7C0250B8-469A-4815-97D8-614C0B8784ED}">
      <dgm:prSet/>
      <dgm:spPr/>
      <dgm:t>
        <a:bodyPr/>
        <a:lstStyle/>
        <a:p>
          <a:endParaRPr lang="nl-NL"/>
        </a:p>
      </dgm:t>
    </dgm:pt>
    <dgm:pt modelId="{30227A5F-B1DD-40FD-8857-C9562023A6ED}" type="sibTrans" cxnId="{7C0250B8-469A-4815-97D8-614C0B8784ED}">
      <dgm:prSet/>
      <dgm:spPr/>
      <dgm:t>
        <a:bodyPr/>
        <a:lstStyle/>
        <a:p>
          <a:endParaRPr lang="nl-NL"/>
        </a:p>
      </dgm:t>
    </dgm:pt>
    <dgm:pt modelId="{6EF19EE0-CA5B-496D-9D73-9801A07C594B}">
      <dgm:prSet/>
      <dgm:spPr/>
      <dgm:t>
        <a:bodyPr/>
        <a:lstStyle/>
        <a:p>
          <a:r>
            <a:rPr lang="nl-NL" dirty="0" smtClean="0"/>
            <a:t>0%</a:t>
          </a:r>
          <a:endParaRPr lang="nl-NL" dirty="0"/>
        </a:p>
      </dgm:t>
    </dgm:pt>
    <dgm:pt modelId="{0C39529A-4C3B-4D3A-B7F9-596D090FDB0A}" type="parTrans" cxnId="{7479A46F-E9EA-4DF3-8FB4-A60CDA572212}">
      <dgm:prSet/>
      <dgm:spPr/>
      <dgm:t>
        <a:bodyPr/>
        <a:lstStyle/>
        <a:p>
          <a:endParaRPr lang="nl-NL"/>
        </a:p>
      </dgm:t>
    </dgm:pt>
    <dgm:pt modelId="{E80188D4-AF3C-4903-98A2-F410F2E91B49}" type="sibTrans" cxnId="{7479A46F-E9EA-4DF3-8FB4-A60CDA572212}">
      <dgm:prSet/>
      <dgm:spPr/>
    </dgm:pt>
    <dgm:pt modelId="{E355AC1A-F8B7-41BB-B93F-7B3E300B076F}">
      <dgm:prSet/>
      <dgm:spPr/>
      <dgm:t>
        <a:bodyPr/>
        <a:lstStyle/>
        <a:p>
          <a:r>
            <a:rPr lang="nl-NL" dirty="0" smtClean="0"/>
            <a:t>nul</a:t>
          </a:r>
          <a:endParaRPr lang="nl-NL" dirty="0"/>
        </a:p>
      </dgm:t>
    </dgm:pt>
    <dgm:pt modelId="{A517CF07-B231-4831-B67A-2BC216E1CEFC}" type="parTrans" cxnId="{9BAE0E3D-29F5-408C-B29C-6F5BE31CB1D0}">
      <dgm:prSet/>
      <dgm:spPr/>
      <dgm:t>
        <a:bodyPr/>
        <a:lstStyle/>
        <a:p>
          <a:endParaRPr lang="nl-NL"/>
        </a:p>
      </dgm:t>
    </dgm:pt>
    <dgm:pt modelId="{81351AE4-93C7-42BE-ACAF-B10279CCE0BD}" type="sibTrans" cxnId="{9BAE0E3D-29F5-408C-B29C-6F5BE31CB1D0}">
      <dgm:prSet/>
      <dgm:spPr/>
    </dgm:pt>
    <dgm:pt modelId="{46607B53-E3DC-4C30-9EC8-9F5D7FC0DFDF}" type="pres">
      <dgm:prSet presAssocID="{60B79DDA-C202-44C2-9506-2C0E0B866321}" presName="diagram" presStyleCnt="0">
        <dgm:presLayoutVars>
          <dgm:chPref val="1"/>
          <dgm:dir/>
          <dgm:animOne val="branch"/>
          <dgm:animLvl val="lvl"/>
          <dgm:resizeHandles val="exact"/>
        </dgm:presLayoutVars>
      </dgm:prSet>
      <dgm:spPr/>
      <dgm:t>
        <a:bodyPr/>
        <a:lstStyle/>
        <a:p>
          <a:endParaRPr lang="nl-NL"/>
        </a:p>
      </dgm:t>
    </dgm:pt>
    <dgm:pt modelId="{7C3F149F-4732-4C6F-B2D2-FD08774CDF3F}" type="pres">
      <dgm:prSet presAssocID="{6B27841A-3C56-40C6-932E-5A0CA0B7C41E}" presName="root1" presStyleCnt="0"/>
      <dgm:spPr/>
    </dgm:pt>
    <dgm:pt modelId="{DB50940F-2059-432D-9CBA-51BF28DA4AB2}" type="pres">
      <dgm:prSet presAssocID="{6B27841A-3C56-40C6-932E-5A0CA0B7C41E}" presName="LevelOneTextNode" presStyleLbl="node0" presStyleIdx="0" presStyleCnt="1">
        <dgm:presLayoutVars>
          <dgm:chPref val="3"/>
        </dgm:presLayoutVars>
      </dgm:prSet>
      <dgm:spPr/>
      <dgm:t>
        <a:bodyPr/>
        <a:lstStyle/>
        <a:p>
          <a:endParaRPr lang="nl-NL"/>
        </a:p>
      </dgm:t>
    </dgm:pt>
    <dgm:pt modelId="{31551A72-6C31-40E1-B553-18E9BE6699F0}" type="pres">
      <dgm:prSet presAssocID="{6B27841A-3C56-40C6-932E-5A0CA0B7C41E}" presName="level2hierChild" presStyleCnt="0"/>
      <dgm:spPr/>
    </dgm:pt>
    <dgm:pt modelId="{125B3E73-05BB-47C2-A371-A57D67E9EF99}" type="pres">
      <dgm:prSet presAssocID="{3AF96EB7-4713-4520-9201-7072D5ECA83A}" presName="conn2-1" presStyleLbl="parChTrans1D2" presStyleIdx="0" presStyleCnt="3"/>
      <dgm:spPr/>
      <dgm:t>
        <a:bodyPr/>
        <a:lstStyle/>
        <a:p>
          <a:endParaRPr lang="nl-NL"/>
        </a:p>
      </dgm:t>
    </dgm:pt>
    <dgm:pt modelId="{66FF77D4-5DAA-45CD-9F06-C54554726E1D}" type="pres">
      <dgm:prSet presAssocID="{3AF96EB7-4713-4520-9201-7072D5ECA83A}" presName="connTx" presStyleLbl="parChTrans1D2" presStyleIdx="0" presStyleCnt="3"/>
      <dgm:spPr/>
      <dgm:t>
        <a:bodyPr/>
        <a:lstStyle/>
        <a:p>
          <a:endParaRPr lang="nl-NL"/>
        </a:p>
      </dgm:t>
    </dgm:pt>
    <dgm:pt modelId="{B02C7809-0A1D-4E95-AEF4-D2A8C8166E9A}" type="pres">
      <dgm:prSet presAssocID="{2A05607E-7EC3-43D3-B6FA-616FBBEE2121}" presName="root2" presStyleCnt="0"/>
      <dgm:spPr/>
    </dgm:pt>
    <dgm:pt modelId="{F2027163-FEF5-49B6-8D47-067E15BCF9E1}" type="pres">
      <dgm:prSet presAssocID="{2A05607E-7EC3-43D3-B6FA-616FBBEE2121}" presName="LevelTwoTextNode" presStyleLbl="node2" presStyleIdx="0" presStyleCnt="3">
        <dgm:presLayoutVars>
          <dgm:chPref val="3"/>
        </dgm:presLayoutVars>
      </dgm:prSet>
      <dgm:spPr/>
      <dgm:t>
        <a:bodyPr/>
        <a:lstStyle/>
        <a:p>
          <a:endParaRPr lang="nl-NL"/>
        </a:p>
      </dgm:t>
    </dgm:pt>
    <dgm:pt modelId="{F63C6061-EC15-450C-9B34-B1802E2DE4CF}" type="pres">
      <dgm:prSet presAssocID="{2A05607E-7EC3-43D3-B6FA-616FBBEE2121}" presName="level3hierChild" presStyleCnt="0"/>
      <dgm:spPr/>
    </dgm:pt>
    <dgm:pt modelId="{1A145717-EB66-4290-B888-07C1E75DFD93}" type="pres">
      <dgm:prSet presAssocID="{0C74D3FC-09F0-4A01-ABC0-A725B8821E7F}" presName="conn2-1" presStyleLbl="parChTrans1D3" presStyleIdx="0" presStyleCnt="3"/>
      <dgm:spPr/>
      <dgm:t>
        <a:bodyPr/>
        <a:lstStyle/>
        <a:p>
          <a:endParaRPr lang="nl-NL"/>
        </a:p>
      </dgm:t>
    </dgm:pt>
    <dgm:pt modelId="{3F13F310-D1BC-4A11-9C8C-4100F0D81483}" type="pres">
      <dgm:prSet presAssocID="{0C74D3FC-09F0-4A01-ABC0-A725B8821E7F}" presName="connTx" presStyleLbl="parChTrans1D3" presStyleIdx="0" presStyleCnt="3"/>
      <dgm:spPr/>
      <dgm:t>
        <a:bodyPr/>
        <a:lstStyle/>
        <a:p>
          <a:endParaRPr lang="nl-NL"/>
        </a:p>
      </dgm:t>
    </dgm:pt>
    <dgm:pt modelId="{185BFAC2-298A-4418-BC65-AC1312D1A864}" type="pres">
      <dgm:prSet presAssocID="{26BA3784-8FBC-4A48-B8AD-335F4ADDF9E0}" presName="root2" presStyleCnt="0"/>
      <dgm:spPr/>
    </dgm:pt>
    <dgm:pt modelId="{B556F84F-E560-460F-BABF-86C9FA4D07A9}" type="pres">
      <dgm:prSet presAssocID="{26BA3784-8FBC-4A48-B8AD-335F4ADDF9E0}" presName="LevelTwoTextNode" presStyleLbl="node3" presStyleIdx="0" presStyleCnt="3">
        <dgm:presLayoutVars>
          <dgm:chPref val="3"/>
        </dgm:presLayoutVars>
      </dgm:prSet>
      <dgm:spPr/>
      <dgm:t>
        <a:bodyPr/>
        <a:lstStyle/>
        <a:p>
          <a:endParaRPr lang="nl-NL"/>
        </a:p>
      </dgm:t>
    </dgm:pt>
    <dgm:pt modelId="{7C5EF558-4257-4DDC-A4A5-DA56D47F18AB}" type="pres">
      <dgm:prSet presAssocID="{26BA3784-8FBC-4A48-B8AD-335F4ADDF9E0}" presName="level3hierChild" presStyleCnt="0"/>
      <dgm:spPr/>
    </dgm:pt>
    <dgm:pt modelId="{FD38CDE5-AC95-4229-AC25-D0C5208B90E6}" type="pres">
      <dgm:prSet presAssocID="{A517CF07-B231-4831-B67A-2BC216E1CEFC}" presName="conn2-1" presStyleLbl="parChTrans1D2" presStyleIdx="1" presStyleCnt="3"/>
      <dgm:spPr/>
      <dgm:t>
        <a:bodyPr/>
        <a:lstStyle/>
        <a:p>
          <a:endParaRPr lang="nl-NL"/>
        </a:p>
      </dgm:t>
    </dgm:pt>
    <dgm:pt modelId="{E9BBCD79-1C3D-4B22-B633-8A3202D80756}" type="pres">
      <dgm:prSet presAssocID="{A517CF07-B231-4831-B67A-2BC216E1CEFC}" presName="connTx" presStyleLbl="parChTrans1D2" presStyleIdx="1" presStyleCnt="3"/>
      <dgm:spPr/>
      <dgm:t>
        <a:bodyPr/>
        <a:lstStyle/>
        <a:p>
          <a:endParaRPr lang="nl-NL"/>
        </a:p>
      </dgm:t>
    </dgm:pt>
    <dgm:pt modelId="{F46F3C46-6572-43E5-A1B4-0F25C30E4F0F}" type="pres">
      <dgm:prSet presAssocID="{E355AC1A-F8B7-41BB-B93F-7B3E300B076F}" presName="root2" presStyleCnt="0"/>
      <dgm:spPr/>
    </dgm:pt>
    <dgm:pt modelId="{24DCF807-0732-4210-9CDB-1C9A8EC840A8}" type="pres">
      <dgm:prSet presAssocID="{E355AC1A-F8B7-41BB-B93F-7B3E300B076F}" presName="LevelTwoTextNode" presStyleLbl="node2" presStyleIdx="1" presStyleCnt="3">
        <dgm:presLayoutVars>
          <dgm:chPref val="3"/>
        </dgm:presLayoutVars>
      </dgm:prSet>
      <dgm:spPr/>
      <dgm:t>
        <a:bodyPr/>
        <a:lstStyle/>
        <a:p>
          <a:endParaRPr lang="nl-NL"/>
        </a:p>
      </dgm:t>
    </dgm:pt>
    <dgm:pt modelId="{8FA93E68-F0C2-4217-BC53-0C4EF03FDAD5}" type="pres">
      <dgm:prSet presAssocID="{E355AC1A-F8B7-41BB-B93F-7B3E300B076F}" presName="level3hierChild" presStyleCnt="0"/>
      <dgm:spPr/>
    </dgm:pt>
    <dgm:pt modelId="{779B551C-D8F2-4110-9565-A354EE287A90}" type="pres">
      <dgm:prSet presAssocID="{0C39529A-4C3B-4D3A-B7F9-596D090FDB0A}" presName="conn2-1" presStyleLbl="parChTrans1D3" presStyleIdx="1" presStyleCnt="3"/>
      <dgm:spPr/>
      <dgm:t>
        <a:bodyPr/>
        <a:lstStyle/>
        <a:p>
          <a:endParaRPr lang="nl-NL"/>
        </a:p>
      </dgm:t>
    </dgm:pt>
    <dgm:pt modelId="{A9442D2D-C8CF-45BC-B888-7C4B814390FC}" type="pres">
      <dgm:prSet presAssocID="{0C39529A-4C3B-4D3A-B7F9-596D090FDB0A}" presName="connTx" presStyleLbl="parChTrans1D3" presStyleIdx="1" presStyleCnt="3"/>
      <dgm:spPr/>
      <dgm:t>
        <a:bodyPr/>
        <a:lstStyle/>
        <a:p>
          <a:endParaRPr lang="nl-NL"/>
        </a:p>
      </dgm:t>
    </dgm:pt>
    <dgm:pt modelId="{2554493F-D347-4CE9-90BC-16B620AE92AD}" type="pres">
      <dgm:prSet presAssocID="{6EF19EE0-CA5B-496D-9D73-9801A07C594B}" presName="root2" presStyleCnt="0"/>
      <dgm:spPr/>
    </dgm:pt>
    <dgm:pt modelId="{D75B64BD-CB4E-4C3A-8973-1907C89BECB7}" type="pres">
      <dgm:prSet presAssocID="{6EF19EE0-CA5B-496D-9D73-9801A07C594B}" presName="LevelTwoTextNode" presStyleLbl="node3" presStyleIdx="1" presStyleCnt="3">
        <dgm:presLayoutVars>
          <dgm:chPref val="3"/>
        </dgm:presLayoutVars>
      </dgm:prSet>
      <dgm:spPr/>
      <dgm:t>
        <a:bodyPr/>
        <a:lstStyle/>
        <a:p>
          <a:endParaRPr lang="nl-NL"/>
        </a:p>
      </dgm:t>
    </dgm:pt>
    <dgm:pt modelId="{D723CF20-4BD5-4F2D-890E-14BFE47825CE}" type="pres">
      <dgm:prSet presAssocID="{6EF19EE0-CA5B-496D-9D73-9801A07C594B}" presName="level3hierChild" presStyleCnt="0"/>
      <dgm:spPr/>
    </dgm:pt>
    <dgm:pt modelId="{859AC5F5-BE05-4931-A6E4-DF18938ACD0D}" type="pres">
      <dgm:prSet presAssocID="{74823296-1C0B-43DC-BF4F-B3887E679323}" presName="conn2-1" presStyleLbl="parChTrans1D2" presStyleIdx="2" presStyleCnt="3"/>
      <dgm:spPr/>
      <dgm:t>
        <a:bodyPr/>
        <a:lstStyle/>
        <a:p>
          <a:endParaRPr lang="nl-NL"/>
        </a:p>
      </dgm:t>
    </dgm:pt>
    <dgm:pt modelId="{AA783B04-DF0A-4312-8A37-A4956625724F}" type="pres">
      <dgm:prSet presAssocID="{74823296-1C0B-43DC-BF4F-B3887E679323}" presName="connTx" presStyleLbl="parChTrans1D2" presStyleIdx="2" presStyleCnt="3"/>
      <dgm:spPr/>
      <dgm:t>
        <a:bodyPr/>
        <a:lstStyle/>
        <a:p>
          <a:endParaRPr lang="nl-NL"/>
        </a:p>
      </dgm:t>
    </dgm:pt>
    <dgm:pt modelId="{A074BEE7-229C-49F8-BEB1-C5F15E7130A7}" type="pres">
      <dgm:prSet presAssocID="{2C96FAEB-F3B9-4947-9492-F70D6D115D91}" presName="root2" presStyleCnt="0"/>
      <dgm:spPr/>
    </dgm:pt>
    <dgm:pt modelId="{5B4CE200-2A70-4C94-A2A5-79C20D1AFF20}" type="pres">
      <dgm:prSet presAssocID="{2C96FAEB-F3B9-4947-9492-F70D6D115D91}" presName="LevelTwoTextNode" presStyleLbl="node2" presStyleIdx="2" presStyleCnt="3">
        <dgm:presLayoutVars>
          <dgm:chPref val="3"/>
        </dgm:presLayoutVars>
      </dgm:prSet>
      <dgm:spPr/>
      <dgm:t>
        <a:bodyPr/>
        <a:lstStyle/>
        <a:p>
          <a:endParaRPr lang="nl-NL"/>
        </a:p>
      </dgm:t>
    </dgm:pt>
    <dgm:pt modelId="{1F0E94B0-5D4A-4469-8707-3C68E370BAD8}" type="pres">
      <dgm:prSet presAssocID="{2C96FAEB-F3B9-4947-9492-F70D6D115D91}" presName="level3hierChild" presStyleCnt="0"/>
      <dgm:spPr/>
    </dgm:pt>
    <dgm:pt modelId="{DBCB69A5-1799-481D-A8F8-DA5DE9BAD136}" type="pres">
      <dgm:prSet presAssocID="{C621FF14-B921-4771-8DDF-1BE4DF407C4B}" presName="conn2-1" presStyleLbl="parChTrans1D3" presStyleIdx="2" presStyleCnt="3"/>
      <dgm:spPr/>
      <dgm:t>
        <a:bodyPr/>
        <a:lstStyle/>
        <a:p>
          <a:endParaRPr lang="nl-NL"/>
        </a:p>
      </dgm:t>
    </dgm:pt>
    <dgm:pt modelId="{7F3032EB-197E-497F-B288-F8B56A16B54C}" type="pres">
      <dgm:prSet presAssocID="{C621FF14-B921-4771-8DDF-1BE4DF407C4B}" presName="connTx" presStyleLbl="parChTrans1D3" presStyleIdx="2" presStyleCnt="3"/>
      <dgm:spPr/>
      <dgm:t>
        <a:bodyPr/>
        <a:lstStyle/>
        <a:p>
          <a:endParaRPr lang="nl-NL"/>
        </a:p>
      </dgm:t>
    </dgm:pt>
    <dgm:pt modelId="{F16F6395-E082-4A37-9580-C380BB48A7A3}" type="pres">
      <dgm:prSet presAssocID="{230EBC62-C347-4464-BBA1-AEC3B9D32409}" presName="root2" presStyleCnt="0"/>
      <dgm:spPr/>
    </dgm:pt>
    <dgm:pt modelId="{A4F64903-9945-4B27-8FCE-FF3061FBCEED}" type="pres">
      <dgm:prSet presAssocID="{230EBC62-C347-4464-BBA1-AEC3B9D32409}" presName="LevelTwoTextNode" presStyleLbl="node3" presStyleIdx="2" presStyleCnt="3">
        <dgm:presLayoutVars>
          <dgm:chPref val="3"/>
        </dgm:presLayoutVars>
      </dgm:prSet>
      <dgm:spPr/>
      <dgm:t>
        <a:bodyPr/>
        <a:lstStyle/>
        <a:p>
          <a:endParaRPr lang="nl-NL"/>
        </a:p>
      </dgm:t>
    </dgm:pt>
    <dgm:pt modelId="{EACA9E62-009C-49BA-9578-B86BB9D0D04A}" type="pres">
      <dgm:prSet presAssocID="{230EBC62-C347-4464-BBA1-AEC3B9D32409}" presName="level3hierChild" presStyleCnt="0"/>
      <dgm:spPr/>
    </dgm:pt>
  </dgm:ptLst>
  <dgm:cxnLst>
    <dgm:cxn modelId="{EE295C37-D30B-4B31-A63D-06D3C3C53DEC}" srcId="{6B27841A-3C56-40C6-932E-5A0CA0B7C41E}" destId="{2A05607E-7EC3-43D3-B6FA-616FBBEE2121}" srcOrd="0" destOrd="0" parTransId="{3AF96EB7-4713-4520-9201-7072D5ECA83A}" sibTransId="{F0A5E4A4-F42E-4E66-99E6-C9A9CFBFB5C6}"/>
    <dgm:cxn modelId="{F0FE7049-FF29-47DF-A0A6-356A4C821710}" srcId="{60B79DDA-C202-44C2-9506-2C0E0B866321}" destId="{6B27841A-3C56-40C6-932E-5A0CA0B7C41E}" srcOrd="0" destOrd="0" parTransId="{F67EC59B-3B6A-4722-8799-A57876EC10A8}" sibTransId="{11D26F10-37D7-4AAA-8CC1-C398E5AA2EA1}"/>
    <dgm:cxn modelId="{6D18A060-6451-41B3-9DFA-88AAE855908D}" type="presOf" srcId="{C621FF14-B921-4771-8DDF-1BE4DF407C4B}" destId="{7F3032EB-197E-497F-B288-F8B56A16B54C}" srcOrd="1" destOrd="0" presId="urn:microsoft.com/office/officeart/2005/8/layout/hierarchy2"/>
    <dgm:cxn modelId="{BA7C3A24-8DC8-4C03-BC7B-5B3E790885B1}" type="presOf" srcId="{0C74D3FC-09F0-4A01-ABC0-A725B8821E7F}" destId="{3F13F310-D1BC-4A11-9C8C-4100F0D81483}" srcOrd="1" destOrd="0" presId="urn:microsoft.com/office/officeart/2005/8/layout/hierarchy2"/>
    <dgm:cxn modelId="{30A6E689-B6CF-4BAF-99E8-785350B99486}" type="presOf" srcId="{E355AC1A-F8B7-41BB-B93F-7B3E300B076F}" destId="{24DCF807-0732-4210-9CDB-1C9A8EC840A8}" srcOrd="0" destOrd="0" presId="urn:microsoft.com/office/officeart/2005/8/layout/hierarchy2"/>
    <dgm:cxn modelId="{7479A46F-E9EA-4DF3-8FB4-A60CDA572212}" srcId="{E355AC1A-F8B7-41BB-B93F-7B3E300B076F}" destId="{6EF19EE0-CA5B-496D-9D73-9801A07C594B}" srcOrd="0" destOrd="0" parTransId="{0C39529A-4C3B-4D3A-B7F9-596D090FDB0A}" sibTransId="{E80188D4-AF3C-4903-98A2-F410F2E91B49}"/>
    <dgm:cxn modelId="{2989165E-0819-4302-8C4B-65CC9CCDA719}" type="presOf" srcId="{0C74D3FC-09F0-4A01-ABC0-A725B8821E7F}" destId="{1A145717-EB66-4290-B888-07C1E75DFD93}" srcOrd="0" destOrd="0" presId="urn:microsoft.com/office/officeart/2005/8/layout/hierarchy2"/>
    <dgm:cxn modelId="{943715F6-873C-4291-9E2C-4513A9016C91}" type="presOf" srcId="{26BA3784-8FBC-4A48-B8AD-335F4ADDF9E0}" destId="{B556F84F-E560-460F-BABF-86C9FA4D07A9}" srcOrd="0" destOrd="0" presId="urn:microsoft.com/office/officeart/2005/8/layout/hierarchy2"/>
    <dgm:cxn modelId="{A6E6DD2A-DCAE-4E68-9C24-A5E63A865117}" type="presOf" srcId="{2C96FAEB-F3B9-4947-9492-F70D6D115D91}" destId="{5B4CE200-2A70-4C94-A2A5-79C20D1AFF20}" srcOrd="0" destOrd="0" presId="urn:microsoft.com/office/officeart/2005/8/layout/hierarchy2"/>
    <dgm:cxn modelId="{5BF583BD-9B66-4755-9B05-9B64BD71F820}" type="presOf" srcId="{A517CF07-B231-4831-B67A-2BC216E1CEFC}" destId="{E9BBCD79-1C3D-4B22-B633-8A3202D80756}" srcOrd="1" destOrd="0" presId="urn:microsoft.com/office/officeart/2005/8/layout/hierarchy2"/>
    <dgm:cxn modelId="{4996ABD5-B955-48ED-8FFF-002706136DA5}" type="presOf" srcId="{74823296-1C0B-43DC-BF4F-B3887E679323}" destId="{AA783B04-DF0A-4312-8A37-A4956625724F}" srcOrd="1" destOrd="0" presId="urn:microsoft.com/office/officeart/2005/8/layout/hierarchy2"/>
    <dgm:cxn modelId="{AB6B3953-726D-42D5-A0E4-FD2B6EC1EBB8}" type="presOf" srcId="{C621FF14-B921-4771-8DDF-1BE4DF407C4B}" destId="{DBCB69A5-1799-481D-A8F8-DA5DE9BAD136}" srcOrd="0" destOrd="0" presId="urn:microsoft.com/office/officeart/2005/8/layout/hierarchy2"/>
    <dgm:cxn modelId="{7E463471-E6A2-4770-A2AF-05C89EAA132B}" type="presOf" srcId="{A517CF07-B231-4831-B67A-2BC216E1CEFC}" destId="{FD38CDE5-AC95-4229-AC25-D0C5208B90E6}" srcOrd="0" destOrd="0" presId="urn:microsoft.com/office/officeart/2005/8/layout/hierarchy2"/>
    <dgm:cxn modelId="{0B737F6D-278C-4401-B21B-71E858606B46}" type="presOf" srcId="{60B79DDA-C202-44C2-9506-2C0E0B866321}" destId="{46607B53-E3DC-4C30-9EC8-9F5D7FC0DFDF}" srcOrd="0" destOrd="0" presId="urn:microsoft.com/office/officeart/2005/8/layout/hierarchy2"/>
    <dgm:cxn modelId="{3B757DB4-BC9E-49C8-92A0-4F6C935ED8A8}" type="presOf" srcId="{0C39529A-4C3B-4D3A-B7F9-596D090FDB0A}" destId="{779B551C-D8F2-4110-9565-A354EE287A90}" srcOrd="0" destOrd="0" presId="urn:microsoft.com/office/officeart/2005/8/layout/hierarchy2"/>
    <dgm:cxn modelId="{01385037-8FC7-4A37-A95C-A4DA1F8E7207}" type="presOf" srcId="{0C39529A-4C3B-4D3A-B7F9-596D090FDB0A}" destId="{A9442D2D-C8CF-45BC-B888-7C4B814390FC}" srcOrd="1" destOrd="0" presId="urn:microsoft.com/office/officeart/2005/8/layout/hierarchy2"/>
    <dgm:cxn modelId="{14A07863-6879-46C1-9464-46AD2C0A376C}" type="presOf" srcId="{3AF96EB7-4713-4520-9201-7072D5ECA83A}" destId="{66FF77D4-5DAA-45CD-9F06-C54554726E1D}" srcOrd="1" destOrd="0" presId="urn:microsoft.com/office/officeart/2005/8/layout/hierarchy2"/>
    <dgm:cxn modelId="{7C0250B8-469A-4815-97D8-614C0B8784ED}" srcId="{2C96FAEB-F3B9-4947-9492-F70D6D115D91}" destId="{230EBC62-C347-4464-BBA1-AEC3B9D32409}" srcOrd="0" destOrd="0" parTransId="{C621FF14-B921-4771-8DDF-1BE4DF407C4B}" sibTransId="{30227A5F-B1DD-40FD-8857-C9562023A6ED}"/>
    <dgm:cxn modelId="{3190001F-513C-4C09-95D2-F184EB549E34}" srcId="{2A05607E-7EC3-43D3-B6FA-616FBBEE2121}" destId="{26BA3784-8FBC-4A48-B8AD-335F4ADDF9E0}" srcOrd="0" destOrd="0" parTransId="{0C74D3FC-09F0-4A01-ABC0-A725B8821E7F}" sibTransId="{607B1F03-E95E-491C-907B-FDB4706CD53A}"/>
    <dgm:cxn modelId="{BDFC78E1-444D-46BA-A77C-1141AFEC7250}" type="presOf" srcId="{6B27841A-3C56-40C6-932E-5A0CA0B7C41E}" destId="{DB50940F-2059-432D-9CBA-51BF28DA4AB2}" srcOrd="0" destOrd="0" presId="urn:microsoft.com/office/officeart/2005/8/layout/hierarchy2"/>
    <dgm:cxn modelId="{9BAE0E3D-29F5-408C-B29C-6F5BE31CB1D0}" srcId="{6B27841A-3C56-40C6-932E-5A0CA0B7C41E}" destId="{E355AC1A-F8B7-41BB-B93F-7B3E300B076F}" srcOrd="1" destOrd="0" parTransId="{A517CF07-B231-4831-B67A-2BC216E1CEFC}" sibTransId="{81351AE4-93C7-42BE-ACAF-B10279CCE0BD}"/>
    <dgm:cxn modelId="{8D86742D-5614-41E3-B4DC-E7C8C5843919}" srcId="{6B27841A-3C56-40C6-932E-5A0CA0B7C41E}" destId="{2C96FAEB-F3B9-4947-9492-F70D6D115D91}" srcOrd="2" destOrd="0" parTransId="{74823296-1C0B-43DC-BF4F-B3887E679323}" sibTransId="{80EEC05C-6EA7-40CB-BC49-857AB0193758}"/>
    <dgm:cxn modelId="{BE05F58A-B43C-4C5C-8C15-E74B5DE1FC25}" type="presOf" srcId="{74823296-1C0B-43DC-BF4F-B3887E679323}" destId="{859AC5F5-BE05-4931-A6E4-DF18938ACD0D}" srcOrd="0" destOrd="0" presId="urn:microsoft.com/office/officeart/2005/8/layout/hierarchy2"/>
    <dgm:cxn modelId="{E29D4999-2AEA-4E83-AB68-CB52176CBFC2}" type="presOf" srcId="{6EF19EE0-CA5B-496D-9D73-9801A07C594B}" destId="{D75B64BD-CB4E-4C3A-8973-1907C89BECB7}" srcOrd="0" destOrd="0" presId="urn:microsoft.com/office/officeart/2005/8/layout/hierarchy2"/>
    <dgm:cxn modelId="{8691521A-BDA6-4C84-A9FF-D7EBD20EF176}" type="presOf" srcId="{230EBC62-C347-4464-BBA1-AEC3B9D32409}" destId="{A4F64903-9945-4B27-8FCE-FF3061FBCEED}" srcOrd="0" destOrd="0" presId="urn:microsoft.com/office/officeart/2005/8/layout/hierarchy2"/>
    <dgm:cxn modelId="{818F37A5-8606-4F22-ACF6-8A78493C0BDA}" type="presOf" srcId="{2A05607E-7EC3-43D3-B6FA-616FBBEE2121}" destId="{F2027163-FEF5-49B6-8D47-067E15BCF9E1}" srcOrd="0" destOrd="0" presId="urn:microsoft.com/office/officeart/2005/8/layout/hierarchy2"/>
    <dgm:cxn modelId="{93E56741-EF5E-4FFD-AAFD-8ECD730B6E78}" type="presOf" srcId="{3AF96EB7-4713-4520-9201-7072D5ECA83A}" destId="{125B3E73-05BB-47C2-A371-A57D67E9EF99}" srcOrd="0" destOrd="0" presId="urn:microsoft.com/office/officeart/2005/8/layout/hierarchy2"/>
    <dgm:cxn modelId="{BDC0902F-38A3-4249-B307-494C9B8213D9}" type="presParOf" srcId="{46607B53-E3DC-4C30-9EC8-9F5D7FC0DFDF}" destId="{7C3F149F-4732-4C6F-B2D2-FD08774CDF3F}" srcOrd="0" destOrd="0" presId="urn:microsoft.com/office/officeart/2005/8/layout/hierarchy2"/>
    <dgm:cxn modelId="{49ABD0FD-2120-4535-AD47-1E0DABA0690B}" type="presParOf" srcId="{7C3F149F-4732-4C6F-B2D2-FD08774CDF3F}" destId="{DB50940F-2059-432D-9CBA-51BF28DA4AB2}" srcOrd="0" destOrd="0" presId="urn:microsoft.com/office/officeart/2005/8/layout/hierarchy2"/>
    <dgm:cxn modelId="{EE7499D4-5208-482E-8FC1-E5A471CBD471}" type="presParOf" srcId="{7C3F149F-4732-4C6F-B2D2-FD08774CDF3F}" destId="{31551A72-6C31-40E1-B553-18E9BE6699F0}" srcOrd="1" destOrd="0" presId="urn:microsoft.com/office/officeart/2005/8/layout/hierarchy2"/>
    <dgm:cxn modelId="{69DBB0F6-1808-46D2-A267-34CA475AA1CE}" type="presParOf" srcId="{31551A72-6C31-40E1-B553-18E9BE6699F0}" destId="{125B3E73-05BB-47C2-A371-A57D67E9EF99}" srcOrd="0" destOrd="0" presId="urn:microsoft.com/office/officeart/2005/8/layout/hierarchy2"/>
    <dgm:cxn modelId="{8D249B3F-8AE2-4954-9917-5F8174F2C94E}" type="presParOf" srcId="{125B3E73-05BB-47C2-A371-A57D67E9EF99}" destId="{66FF77D4-5DAA-45CD-9F06-C54554726E1D}" srcOrd="0" destOrd="0" presId="urn:microsoft.com/office/officeart/2005/8/layout/hierarchy2"/>
    <dgm:cxn modelId="{EA457039-B790-4E24-9415-A7EDBEE6047B}" type="presParOf" srcId="{31551A72-6C31-40E1-B553-18E9BE6699F0}" destId="{B02C7809-0A1D-4E95-AEF4-D2A8C8166E9A}" srcOrd="1" destOrd="0" presId="urn:microsoft.com/office/officeart/2005/8/layout/hierarchy2"/>
    <dgm:cxn modelId="{B8932D2F-5BD4-4C68-B9F3-3CBBC3022016}" type="presParOf" srcId="{B02C7809-0A1D-4E95-AEF4-D2A8C8166E9A}" destId="{F2027163-FEF5-49B6-8D47-067E15BCF9E1}" srcOrd="0" destOrd="0" presId="urn:microsoft.com/office/officeart/2005/8/layout/hierarchy2"/>
    <dgm:cxn modelId="{2E436EFC-C943-4CAC-8536-8B0E93271FAF}" type="presParOf" srcId="{B02C7809-0A1D-4E95-AEF4-D2A8C8166E9A}" destId="{F63C6061-EC15-450C-9B34-B1802E2DE4CF}" srcOrd="1" destOrd="0" presId="urn:microsoft.com/office/officeart/2005/8/layout/hierarchy2"/>
    <dgm:cxn modelId="{4B5569A9-7144-4292-BE83-5390298FCC0E}" type="presParOf" srcId="{F63C6061-EC15-450C-9B34-B1802E2DE4CF}" destId="{1A145717-EB66-4290-B888-07C1E75DFD93}" srcOrd="0" destOrd="0" presId="urn:microsoft.com/office/officeart/2005/8/layout/hierarchy2"/>
    <dgm:cxn modelId="{5F943E9B-0321-4FBD-AC12-44C1BC2FABDC}" type="presParOf" srcId="{1A145717-EB66-4290-B888-07C1E75DFD93}" destId="{3F13F310-D1BC-4A11-9C8C-4100F0D81483}" srcOrd="0" destOrd="0" presId="urn:microsoft.com/office/officeart/2005/8/layout/hierarchy2"/>
    <dgm:cxn modelId="{59351143-70B6-403A-8501-EFC669FE9293}" type="presParOf" srcId="{F63C6061-EC15-450C-9B34-B1802E2DE4CF}" destId="{185BFAC2-298A-4418-BC65-AC1312D1A864}" srcOrd="1" destOrd="0" presId="urn:microsoft.com/office/officeart/2005/8/layout/hierarchy2"/>
    <dgm:cxn modelId="{E2FC5437-3376-4ED6-BC4A-28E97AD3E2B8}" type="presParOf" srcId="{185BFAC2-298A-4418-BC65-AC1312D1A864}" destId="{B556F84F-E560-460F-BABF-86C9FA4D07A9}" srcOrd="0" destOrd="0" presId="urn:microsoft.com/office/officeart/2005/8/layout/hierarchy2"/>
    <dgm:cxn modelId="{FF87AB39-5531-4E6F-9B8A-401DE0AAECC3}" type="presParOf" srcId="{185BFAC2-298A-4418-BC65-AC1312D1A864}" destId="{7C5EF558-4257-4DDC-A4A5-DA56D47F18AB}" srcOrd="1" destOrd="0" presId="urn:microsoft.com/office/officeart/2005/8/layout/hierarchy2"/>
    <dgm:cxn modelId="{821C7753-95B0-4AF0-9F6E-CD6F343F9FB3}" type="presParOf" srcId="{31551A72-6C31-40E1-B553-18E9BE6699F0}" destId="{FD38CDE5-AC95-4229-AC25-D0C5208B90E6}" srcOrd="2" destOrd="0" presId="urn:microsoft.com/office/officeart/2005/8/layout/hierarchy2"/>
    <dgm:cxn modelId="{ACB4CFE2-A900-4985-B9FA-CBDD8D45C160}" type="presParOf" srcId="{FD38CDE5-AC95-4229-AC25-D0C5208B90E6}" destId="{E9BBCD79-1C3D-4B22-B633-8A3202D80756}" srcOrd="0" destOrd="0" presId="urn:microsoft.com/office/officeart/2005/8/layout/hierarchy2"/>
    <dgm:cxn modelId="{573C8A68-52C3-4BA7-9CD6-FA0757CB35D9}" type="presParOf" srcId="{31551A72-6C31-40E1-B553-18E9BE6699F0}" destId="{F46F3C46-6572-43E5-A1B4-0F25C30E4F0F}" srcOrd="3" destOrd="0" presId="urn:microsoft.com/office/officeart/2005/8/layout/hierarchy2"/>
    <dgm:cxn modelId="{D72865CE-3AD9-41E6-B53D-E3F8C039F1C4}" type="presParOf" srcId="{F46F3C46-6572-43E5-A1B4-0F25C30E4F0F}" destId="{24DCF807-0732-4210-9CDB-1C9A8EC840A8}" srcOrd="0" destOrd="0" presId="urn:microsoft.com/office/officeart/2005/8/layout/hierarchy2"/>
    <dgm:cxn modelId="{4845E8D8-3BEE-42B4-8ADE-AE54C8F8BC4E}" type="presParOf" srcId="{F46F3C46-6572-43E5-A1B4-0F25C30E4F0F}" destId="{8FA93E68-F0C2-4217-BC53-0C4EF03FDAD5}" srcOrd="1" destOrd="0" presId="urn:microsoft.com/office/officeart/2005/8/layout/hierarchy2"/>
    <dgm:cxn modelId="{A1843D1A-4111-4EE0-97DC-BBA93EA84A19}" type="presParOf" srcId="{8FA93E68-F0C2-4217-BC53-0C4EF03FDAD5}" destId="{779B551C-D8F2-4110-9565-A354EE287A90}" srcOrd="0" destOrd="0" presId="urn:microsoft.com/office/officeart/2005/8/layout/hierarchy2"/>
    <dgm:cxn modelId="{481C9B3B-926F-417F-A31D-72B79FAD7AEC}" type="presParOf" srcId="{779B551C-D8F2-4110-9565-A354EE287A90}" destId="{A9442D2D-C8CF-45BC-B888-7C4B814390FC}" srcOrd="0" destOrd="0" presId="urn:microsoft.com/office/officeart/2005/8/layout/hierarchy2"/>
    <dgm:cxn modelId="{3BBDD07D-7B67-4168-A0B3-2CC905168791}" type="presParOf" srcId="{8FA93E68-F0C2-4217-BC53-0C4EF03FDAD5}" destId="{2554493F-D347-4CE9-90BC-16B620AE92AD}" srcOrd="1" destOrd="0" presId="urn:microsoft.com/office/officeart/2005/8/layout/hierarchy2"/>
    <dgm:cxn modelId="{76E34993-0FF3-4A8A-B729-CE544827533A}" type="presParOf" srcId="{2554493F-D347-4CE9-90BC-16B620AE92AD}" destId="{D75B64BD-CB4E-4C3A-8973-1907C89BECB7}" srcOrd="0" destOrd="0" presId="urn:microsoft.com/office/officeart/2005/8/layout/hierarchy2"/>
    <dgm:cxn modelId="{F2DAC40D-ADE0-479D-88E5-F4C733C07CE7}" type="presParOf" srcId="{2554493F-D347-4CE9-90BC-16B620AE92AD}" destId="{D723CF20-4BD5-4F2D-890E-14BFE47825CE}" srcOrd="1" destOrd="0" presId="urn:microsoft.com/office/officeart/2005/8/layout/hierarchy2"/>
    <dgm:cxn modelId="{094571BC-C9E6-44F8-B750-13447B2A6407}" type="presParOf" srcId="{31551A72-6C31-40E1-B553-18E9BE6699F0}" destId="{859AC5F5-BE05-4931-A6E4-DF18938ACD0D}" srcOrd="4" destOrd="0" presId="urn:microsoft.com/office/officeart/2005/8/layout/hierarchy2"/>
    <dgm:cxn modelId="{7ED36501-1363-4E57-A1C5-09162CB7D9D5}" type="presParOf" srcId="{859AC5F5-BE05-4931-A6E4-DF18938ACD0D}" destId="{AA783B04-DF0A-4312-8A37-A4956625724F}" srcOrd="0" destOrd="0" presId="urn:microsoft.com/office/officeart/2005/8/layout/hierarchy2"/>
    <dgm:cxn modelId="{FDCCDD29-776D-4421-A1A3-5CB153FBD23B}" type="presParOf" srcId="{31551A72-6C31-40E1-B553-18E9BE6699F0}" destId="{A074BEE7-229C-49F8-BEB1-C5F15E7130A7}" srcOrd="5" destOrd="0" presId="urn:microsoft.com/office/officeart/2005/8/layout/hierarchy2"/>
    <dgm:cxn modelId="{83FB048F-513E-437F-AAE1-624C2C487C8F}" type="presParOf" srcId="{A074BEE7-229C-49F8-BEB1-C5F15E7130A7}" destId="{5B4CE200-2A70-4C94-A2A5-79C20D1AFF20}" srcOrd="0" destOrd="0" presId="urn:microsoft.com/office/officeart/2005/8/layout/hierarchy2"/>
    <dgm:cxn modelId="{7CFA383A-DF73-46EA-99BE-CB680A7B217F}" type="presParOf" srcId="{A074BEE7-229C-49F8-BEB1-C5F15E7130A7}" destId="{1F0E94B0-5D4A-4469-8707-3C68E370BAD8}" srcOrd="1" destOrd="0" presId="urn:microsoft.com/office/officeart/2005/8/layout/hierarchy2"/>
    <dgm:cxn modelId="{67956B30-A540-4F2B-B0FB-36F31B5EA158}" type="presParOf" srcId="{1F0E94B0-5D4A-4469-8707-3C68E370BAD8}" destId="{DBCB69A5-1799-481D-A8F8-DA5DE9BAD136}" srcOrd="0" destOrd="0" presId="urn:microsoft.com/office/officeart/2005/8/layout/hierarchy2"/>
    <dgm:cxn modelId="{E5991E76-E41E-4B0A-B32E-7372A014535A}" type="presParOf" srcId="{DBCB69A5-1799-481D-A8F8-DA5DE9BAD136}" destId="{7F3032EB-197E-497F-B288-F8B56A16B54C}" srcOrd="0" destOrd="0" presId="urn:microsoft.com/office/officeart/2005/8/layout/hierarchy2"/>
    <dgm:cxn modelId="{F637918E-76F1-49DC-BECA-D18E8AB98E35}" type="presParOf" srcId="{1F0E94B0-5D4A-4469-8707-3C68E370BAD8}" destId="{F16F6395-E082-4A37-9580-C380BB48A7A3}" srcOrd="1" destOrd="0" presId="urn:microsoft.com/office/officeart/2005/8/layout/hierarchy2"/>
    <dgm:cxn modelId="{91B14770-A436-43C8-A529-8A94484AB3EA}" type="presParOf" srcId="{F16F6395-E082-4A37-9580-C380BB48A7A3}" destId="{A4F64903-9945-4B27-8FCE-FF3061FBCEED}" srcOrd="0" destOrd="0" presId="urn:microsoft.com/office/officeart/2005/8/layout/hierarchy2"/>
    <dgm:cxn modelId="{417E0C74-130C-41A5-B509-A5AE55805212}" type="presParOf" srcId="{F16F6395-E082-4A37-9580-C380BB48A7A3}" destId="{EACA9E62-009C-49BA-9578-B86BB9D0D04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B707BB-84EC-4A22-9D81-11010151EB54}"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nl-NL"/>
        </a:p>
      </dgm:t>
    </dgm:pt>
    <dgm:pt modelId="{577D4C6F-0131-4B52-BC24-2B4ACEDBE3E5}">
      <dgm:prSet phldrT="[Tekst]"/>
      <dgm:spPr/>
      <dgm:t>
        <a:bodyPr/>
        <a:lstStyle/>
        <a:p>
          <a:r>
            <a:rPr lang="nl-NL" dirty="0" smtClean="0"/>
            <a:t>rechtspersoonlijkheid</a:t>
          </a:r>
          <a:endParaRPr lang="nl-NL" dirty="0"/>
        </a:p>
      </dgm:t>
    </dgm:pt>
    <dgm:pt modelId="{0B43A9C6-C4D7-452C-A19A-9392F130D6D7}" type="parTrans" cxnId="{14A317E0-0B7D-4E92-8720-34ECA1BE2E82}">
      <dgm:prSet/>
      <dgm:spPr/>
      <dgm:t>
        <a:bodyPr/>
        <a:lstStyle/>
        <a:p>
          <a:endParaRPr lang="nl-NL"/>
        </a:p>
      </dgm:t>
    </dgm:pt>
    <dgm:pt modelId="{5A2882ED-6963-494B-A2D0-73D59C5BD6EA}" type="sibTrans" cxnId="{14A317E0-0B7D-4E92-8720-34ECA1BE2E82}">
      <dgm:prSet/>
      <dgm:spPr/>
      <dgm:t>
        <a:bodyPr/>
        <a:lstStyle/>
        <a:p>
          <a:endParaRPr lang="nl-NL"/>
        </a:p>
      </dgm:t>
    </dgm:pt>
    <dgm:pt modelId="{0AEDCCF8-6021-4196-B9E7-D3AB587E0B96}">
      <dgm:prSet phldrT="[Tekst]"/>
      <dgm:spPr/>
      <dgm:t>
        <a:bodyPr/>
        <a:lstStyle/>
        <a:p>
          <a:r>
            <a:rPr lang="nl-NL" dirty="0" smtClean="0"/>
            <a:t>wel</a:t>
          </a:r>
          <a:endParaRPr lang="nl-NL" dirty="0"/>
        </a:p>
      </dgm:t>
    </dgm:pt>
    <dgm:pt modelId="{C938F16C-ADCF-4D20-ACE3-04AEAC64DCB4}" type="parTrans" cxnId="{5E3595CF-55FC-4D82-BE9C-742770B25EA5}">
      <dgm:prSet/>
      <dgm:spPr/>
      <dgm:t>
        <a:bodyPr/>
        <a:lstStyle/>
        <a:p>
          <a:endParaRPr lang="nl-NL"/>
        </a:p>
      </dgm:t>
    </dgm:pt>
    <dgm:pt modelId="{8A293A71-E26F-4441-ABA6-C4D8E53576F8}" type="sibTrans" cxnId="{5E3595CF-55FC-4D82-BE9C-742770B25EA5}">
      <dgm:prSet/>
      <dgm:spPr/>
      <dgm:t>
        <a:bodyPr/>
        <a:lstStyle/>
        <a:p>
          <a:endParaRPr lang="nl-NL"/>
        </a:p>
      </dgm:t>
    </dgm:pt>
    <dgm:pt modelId="{AE8099FD-2E33-4077-9FBA-13C7D2903783}">
      <dgm:prSet phldrT="[Tekst]"/>
      <dgm:spPr/>
      <dgm:t>
        <a:bodyPr/>
        <a:lstStyle/>
        <a:p>
          <a:r>
            <a:rPr lang="nl-NL" dirty="0" smtClean="0"/>
            <a:t>BV</a:t>
          </a:r>
          <a:endParaRPr lang="nl-NL" dirty="0"/>
        </a:p>
      </dgm:t>
    </dgm:pt>
    <dgm:pt modelId="{787E1432-7B0D-48E4-80DE-2E82DD0C7E92}" type="parTrans" cxnId="{F6BF3348-FF8C-4618-8810-3006F4FD530B}">
      <dgm:prSet/>
      <dgm:spPr/>
      <dgm:t>
        <a:bodyPr/>
        <a:lstStyle/>
        <a:p>
          <a:endParaRPr lang="nl-NL"/>
        </a:p>
      </dgm:t>
    </dgm:pt>
    <dgm:pt modelId="{8C0DFE4A-9637-49F6-BD4D-562BA631596A}" type="sibTrans" cxnId="{F6BF3348-FF8C-4618-8810-3006F4FD530B}">
      <dgm:prSet/>
      <dgm:spPr/>
      <dgm:t>
        <a:bodyPr/>
        <a:lstStyle/>
        <a:p>
          <a:endParaRPr lang="nl-NL"/>
        </a:p>
      </dgm:t>
    </dgm:pt>
    <dgm:pt modelId="{654C43D1-CA3F-476C-9B5A-0F429B5AEBFE}">
      <dgm:prSet phldrT="[Tekst]"/>
      <dgm:spPr/>
      <dgm:t>
        <a:bodyPr/>
        <a:lstStyle/>
        <a:p>
          <a:r>
            <a:rPr lang="nl-NL" dirty="0" smtClean="0"/>
            <a:t>NV</a:t>
          </a:r>
          <a:endParaRPr lang="nl-NL" dirty="0"/>
        </a:p>
      </dgm:t>
    </dgm:pt>
    <dgm:pt modelId="{AF0ACBDE-9DAA-46A8-87AC-6E4690454F04}" type="parTrans" cxnId="{78C9CE29-4B01-4510-96B4-CAE33FEC2549}">
      <dgm:prSet/>
      <dgm:spPr/>
      <dgm:t>
        <a:bodyPr/>
        <a:lstStyle/>
        <a:p>
          <a:endParaRPr lang="nl-NL"/>
        </a:p>
      </dgm:t>
    </dgm:pt>
    <dgm:pt modelId="{083B445F-C54B-41CA-86FC-4C62D450F408}" type="sibTrans" cxnId="{78C9CE29-4B01-4510-96B4-CAE33FEC2549}">
      <dgm:prSet/>
      <dgm:spPr/>
      <dgm:t>
        <a:bodyPr/>
        <a:lstStyle/>
        <a:p>
          <a:endParaRPr lang="nl-NL"/>
        </a:p>
      </dgm:t>
    </dgm:pt>
    <dgm:pt modelId="{0CC04AA7-2878-4541-83B4-CD1E36AFC43E}">
      <dgm:prSet phldrT="[Tekst]"/>
      <dgm:spPr/>
      <dgm:t>
        <a:bodyPr/>
        <a:lstStyle/>
        <a:p>
          <a:r>
            <a:rPr lang="nl-NL" dirty="0" smtClean="0"/>
            <a:t>geen</a:t>
          </a:r>
          <a:endParaRPr lang="nl-NL" dirty="0"/>
        </a:p>
      </dgm:t>
    </dgm:pt>
    <dgm:pt modelId="{0F1A3F23-A33D-4F8B-B987-6A70D707B91C}" type="parTrans" cxnId="{23C77DCD-71EC-4B42-84CF-F40B3D30242F}">
      <dgm:prSet/>
      <dgm:spPr/>
      <dgm:t>
        <a:bodyPr/>
        <a:lstStyle/>
        <a:p>
          <a:endParaRPr lang="nl-NL"/>
        </a:p>
      </dgm:t>
    </dgm:pt>
    <dgm:pt modelId="{A8F5FDA7-53BB-4513-985C-BBE38A3BBE7D}" type="sibTrans" cxnId="{23C77DCD-71EC-4B42-84CF-F40B3D30242F}">
      <dgm:prSet/>
      <dgm:spPr/>
      <dgm:t>
        <a:bodyPr/>
        <a:lstStyle/>
        <a:p>
          <a:endParaRPr lang="nl-NL"/>
        </a:p>
      </dgm:t>
    </dgm:pt>
    <dgm:pt modelId="{B25DBA7C-F7EF-4EFE-A167-930D1B0C8A80}">
      <dgm:prSet phldrT="[Tekst]"/>
      <dgm:spPr/>
      <dgm:t>
        <a:bodyPr/>
        <a:lstStyle/>
        <a:p>
          <a:r>
            <a:rPr lang="nl-NL" dirty="0" smtClean="0"/>
            <a:t>Eenmanszaak</a:t>
          </a:r>
        </a:p>
      </dgm:t>
    </dgm:pt>
    <dgm:pt modelId="{9B74456A-CA78-4DA3-967B-5CAC5ED059CC}" type="parTrans" cxnId="{A516EED6-2278-4BD5-9C73-B1E0611583D1}">
      <dgm:prSet/>
      <dgm:spPr/>
      <dgm:t>
        <a:bodyPr/>
        <a:lstStyle/>
        <a:p>
          <a:endParaRPr lang="nl-NL"/>
        </a:p>
      </dgm:t>
    </dgm:pt>
    <dgm:pt modelId="{C742578C-623C-4B49-BC5C-BF22B5A128A1}" type="sibTrans" cxnId="{A516EED6-2278-4BD5-9C73-B1E0611583D1}">
      <dgm:prSet/>
      <dgm:spPr/>
      <dgm:t>
        <a:bodyPr/>
        <a:lstStyle/>
        <a:p>
          <a:endParaRPr lang="nl-NL"/>
        </a:p>
      </dgm:t>
    </dgm:pt>
    <dgm:pt modelId="{9BA3CE8E-E211-4AB2-B2F0-AC3A56141306}">
      <dgm:prSet/>
      <dgm:spPr/>
      <dgm:t>
        <a:bodyPr/>
        <a:lstStyle/>
        <a:p>
          <a:r>
            <a:rPr lang="nl-NL" dirty="0" smtClean="0"/>
            <a:t>VOF</a:t>
          </a:r>
          <a:endParaRPr lang="nl-NL" dirty="0"/>
        </a:p>
      </dgm:t>
    </dgm:pt>
    <dgm:pt modelId="{F9CE5391-97E6-4FBC-BD4F-20203E900553}" type="parTrans" cxnId="{F1391EF7-1410-46E5-A2E0-A68B38506EDF}">
      <dgm:prSet/>
      <dgm:spPr/>
      <dgm:t>
        <a:bodyPr/>
        <a:lstStyle/>
        <a:p>
          <a:endParaRPr lang="nl-NL"/>
        </a:p>
      </dgm:t>
    </dgm:pt>
    <dgm:pt modelId="{526CE071-1441-4471-BBF4-144284EB7CCB}" type="sibTrans" cxnId="{F1391EF7-1410-46E5-A2E0-A68B38506EDF}">
      <dgm:prSet/>
      <dgm:spPr/>
      <dgm:t>
        <a:bodyPr/>
        <a:lstStyle/>
        <a:p>
          <a:endParaRPr lang="nl-NL"/>
        </a:p>
      </dgm:t>
    </dgm:pt>
    <dgm:pt modelId="{4EB0A009-9ADF-489B-8C64-1FB18C14D38C}">
      <dgm:prSet/>
      <dgm:spPr/>
      <dgm:t>
        <a:bodyPr/>
        <a:lstStyle/>
        <a:p>
          <a:r>
            <a:rPr lang="nl-NL" dirty="0" smtClean="0"/>
            <a:t>CV</a:t>
          </a:r>
          <a:endParaRPr lang="nl-NL" dirty="0"/>
        </a:p>
      </dgm:t>
    </dgm:pt>
    <dgm:pt modelId="{C719AD6A-A144-4A33-93ED-F435952CCB32}" type="parTrans" cxnId="{BD93C135-0BE2-4F40-80A1-732AB84DB734}">
      <dgm:prSet/>
      <dgm:spPr/>
      <dgm:t>
        <a:bodyPr/>
        <a:lstStyle/>
        <a:p>
          <a:endParaRPr lang="nl-NL"/>
        </a:p>
      </dgm:t>
    </dgm:pt>
    <dgm:pt modelId="{F0F6FF7D-05F5-4E91-8DC9-1BAA930EF350}" type="sibTrans" cxnId="{BD93C135-0BE2-4F40-80A1-732AB84DB734}">
      <dgm:prSet/>
      <dgm:spPr/>
      <dgm:t>
        <a:bodyPr/>
        <a:lstStyle/>
        <a:p>
          <a:endParaRPr lang="nl-NL"/>
        </a:p>
      </dgm:t>
    </dgm:pt>
    <dgm:pt modelId="{2999AA13-C245-4E50-8DBA-551597506661}">
      <dgm:prSet/>
      <dgm:spPr/>
      <dgm:t>
        <a:bodyPr/>
        <a:lstStyle/>
        <a:p>
          <a:r>
            <a:rPr lang="nl-NL" dirty="0" smtClean="0"/>
            <a:t>maatschap</a:t>
          </a:r>
          <a:endParaRPr lang="nl-NL" dirty="0"/>
        </a:p>
      </dgm:t>
    </dgm:pt>
    <dgm:pt modelId="{360A2392-5BE9-4DC1-9F64-C8CA2E39AFCC}" type="parTrans" cxnId="{EA04CE94-FE88-4044-B659-580037A75C7B}">
      <dgm:prSet/>
      <dgm:spPr/>
      <dgm:t>
        <a:bodyPr/>
        <a:lstStyle/>
        <a:p>
          <a:endParaRPr lang="nl-NL"/>
        </a:p>
      </dgm:t>
    </dgm:pt>
    <dgm:pt modelId="{DB83BF46-755B-401B-8CE9-772713A43D78}" type="sibTrans" cxnId="{EA04CE94-FE88-4044-B659-580037A75C7B}">
      <dgm:prSet/>
      <dgm:spPr/>
      <dgm:t>
        <a:bodyPr/>
        <a:lstStyle/>
        <a:p>
          <a:endParaRPr lang="nl-NL"/>
        </a:p>
      </dgm:t>
    </dgm:pt>
    <dgm:pt modelId="{7ACC32AF-848F-4B3D-92B2-0D6E71F6FF68}">
      <dgm:prSet/>
      <dgm:spPr/>
      <dgm:t>
        <a:bodyPr/>
        <a:lstStyle/>
        <a:p>
          <a:r>
            <a:rPr lang="nl-NL" dirty="0" smtClean="0"/>
            <a:t>Coöperatie</a:t>
          </a:r>
          <a:endParaRPr lang="nl-NL" dirty="0"/>
        </a:p>
      </dgm:t>
    </dgm:pt>
    <dgm:pt modelId="{C558E0B8-1253-4EE6-9FE1-E131705D309B}" type="parTrans" cxnId="{CC87C568-A5DF-4A00-A862-8005362C1658}">
      <dgm:prSet/>
      <dgm:spPr/>
      <dgm:t>
        <a:bodyPr/>
        <a:lstStyle/>
        <a:p>
          <a:endParaRPr lang="nl-NL"/>
        </a:p>
      </dgm:t>
    </dgm:pt>
    <dgm:pt modelId="{04CFD15D-0AE2-4536-BDF4-F5862F0AD481}" type="sibTrans" cxnId="{CC87C568-A5DF-4A00-A862-8005362C1658}">
      <dgm:prSet/>
      <dgm:spPr/>
      <dgm:t>
        <a:bodyPr/>
        <a:lstStyle/>
        <a:p>
          <a:endParaRPr lang="nl-NL"/>
        </a:p>
      </dgm:t>
    </dgm:pt>
    <dgm:pt modelId="{A4404FA9-D53C-4842-8594-DFB729030090}" type="pres">
      <dgm:prSet presAssocID="{3BB707BB-84EC-4A22-9D81-11010151EB54}" presName="diagram" presStyleCnt="0">
        <dgm:presLayoutVars>
          <dgm:chPref val="1"/>
          <dgm:dir/>
          <dgm:animOne val="branch"/>
          <dgm:animLvl val="lvl"/>
          <dgm:resizeHandles val="exact"/>
        </dgm:presLayoutVars>
      </dgm:prSet>
      <dgm:spPr/>
      <dgm:t>
        <a:bodyPr/>
        <a:lstStyle/>
        <a:p>
          <a:endParaRPr lang="nl-NL"/>
        </a:p>
      </dgm:t>
    </dgm:pt>
    <dgm:pt modelId="{640EC161-9853-42EC-9621-A56DF5A57AE6}" type="pres">
      <dgm:prSet presAssocID="{577D4C6F-0131-4B52-BC24-2B4ACEDBE3E5}" presName="root1" presStyleCnt="0"/>
      <dgm:spPr/>
    </dgm:pt>
    <dgm:pt modelId="{D6C75403-CBB4-4F9B-9A3F-DCB280ED85FF}" type="pres">
      <dgm:prSet presAssocID="{577D4C6F-0131-4B52-BC24-2B4ACEDBE3E5}" presName="LevelOneTextNode" presStyleLbl="node0" presStyleIdx="0" presStyleCnt="1">
        <dgm:presLayoutVars>
          <dgm:chPref val="3"/>
        </dgm:presLayoutVars>
      </dgm:prSet>
      <dgm:spPr/>
      <dgm:t>
        <a:bodyPr/>
        <a:lstStyle/>
        <a:p>
          <a:endParaRPr lang="nl-NL"/>
        </a:p>
      </dgm:t>
    </dgm:pt>
    <dgm:pt modelId="{67B0D385-87E3-4C62-8514-9C66DF3ED7D4}" type="pres">
      <dgm:prSet presAssocID="{577D4C6F-0131-4B52-BC24-2B4ACEDBE3E5}" presName="level2hierChild" presStyleCnt="0"/>
      <dgm:spPr/>
    </dgm:pt>
    <dgm:pt modelId="{322C75D3-305E-40D1-8989-85B30EC2A2A0}" type="pres">
      <dgm:prSet presAssocID="{C938F16C-ADCF-4D20-ACE3-04AEAC64DCB4}" presName="conn2-1" presStyleLbl="parChTrans1D2" presStyleIdx="0" presStyleCnt="2"/>
      <dgm:spPr/>
      <dgm:t>
        <a:bodyPr/>
        <a:lstStyle/>
        <a:p>
          <a:endParaRPr lang="nl-NL"/>
        </a:p>
      </dgm:t>
    </dgm:pt>
    <dgm:pt modelId="{74E52456-DDC5-4562-A19B-49DF8B770F1C}" type="pres">
      <dgm:prSet presAssocID="{C938F16C-ADCF-4D20-ACE3-04AEAC64DCB4}" presName="connTx" presStyleLbl="parChTrans1D2" presStyleIdx="0" presStyleCnt="2"/>
      <dgm:spPr/>
      <dgm:t>
        <a:bodyPr/>
        <a:lstStyle/>
        <a:p>
          <a:endParaRPr lang="nl-NL"/>
        </a:p>
      </dgm:t>
    </dgm:pt>
    <dgm:pt modelId="{F53CF632-3623-454F-A07C-46136D6A651A}" type="pres">
      <dgm:prSet presAssocID="{0AEDCCF8-6021-4196-B9E7-D3AB587E0B96}" presName="root2" presStyleCnt="0"/>
      <dgm:spPr/>
    </dgm:pt>
    <dgm:pt modelId="{66AA6DCC-2404-4D7E-9782-A42A88CD2CFC}" type="pres">
      <dgm:prSet presAssocID="{0AEDCCF8-6021-4196-B9E7-D3AB587E0B96}" presName="LevelTwoTextNode" presStyleLbl="node2" presStyleIdx="0" presStyleCnt="2" custScaleX="44292" custScaleY="61590" custLinFactNeighborX="-2901" custLinFactNeighborY="1451">
        <dgm:presLayoutVars>
          <dgm:chPref val="3"/>
        </dgm:presLayoutVars>
      </dgm:prSet>
      <dgm:spPr/>
      <dgm:t>
        <a:bodyPr/>
        <a:lstStyle/>
        <a:p>
          <a:endParaRPr lang="nl-NL"/>
        </a:p>
      </dgm:t>
    </dgm:pt>
    <dgm:pt modelId="{F08D99E6-3815-4F8E-B020-A104DCB95BA0}" type="pres">
      <dgm:prSet presAssocID="{0AEDCCF8-6021-4196-B9E7-D3AB587E0B96}" presName="level3hierChild" presStyleCnt="0"/>
      <dgm:spPr/>
    </dgm:pt>
    <dgm:pt modelId="{25958676-FA99-4C74-B3DC-645294968A92}" type="pres">
      <dgm:prSet presAssocID="{787E1432-7B0D-48E4-80DE-2E82DD0C7E92}" presName="conn2-1" presStyleLbl="parChTrans1D3" presStyleIdx="0" presStyleCnt="7"/>
      <dgm:spPr/>
      <dgm:t>
        <a:bodyPr/>
        <a:lstStyle/>
        <a:p>
          <a:endParaRPr lang="nl-NL"/>
        </a:p>
      </dgm:t>
    </dgm:pt>
    <dgm:pt modelId="{61793B44-14D7-424F-B9DD-8860820FFD1A}" type="pres">
      <dgm:prSet presAssocID="{787E1432-7B0D-48E4-80DE-2E82DD0C7E92}" presName="connTx" presStyleLbl="parChTrans1D3" presStyleIdx="0" presStyleCnt="7"/>
      <dgm:spPr/>
      <dgm:t>
        <a:bodyPr/>
        <a:lstStyle/>
        <a:p>
          <a:endParaRPr lang="nl-NL"/>
        </a:p>
      </dgm:t>
    </dgm:pt>
    <dgm:pt modelId="{27F0FDE7-01D1-4451-A442-1A7CFC37B016}" type="pres">
      <dgm:prSet presAssocID="{AE8099FD-2E33-4077-9FBA-13C7D2903783}" presName="root2" presStyleCnt="0"/>
      <dgm:spPr/>
    </dgm:pt>
    <dgm:pt modelId="{5141BEB7-B728-4C62-9D42-07A2DFB9CE5B}" type="pres">
      <dgm:prSet presAssocID="{AE8099FD-2E33-4077-9FBA-13C7D2903783}" presName="LevelTwoTextNode" presStyleLbl="node3" presStyleIdx="0" presStyleCnt="7" custScaleX="35107" custScaleY="30771">
        <dgm:presLayoutVars>
          <dgm:chPref val="3"/>
        </dgm:presLayoutVars>
      </dgm:prSet>
      <dgm:spPr/>
      <dgm:t>
        <a:bodyPr/>
        <a:lstStyle/>
        <a:p>
          <a:endParaRPr lang="nl-NL"/>
        </a:p>
      </dgm:t>
    </dgm:pt>
    <dgm:pt modelId="{D381526F-7EF3-450B-A4BB-301081E14E75}" type="pres">
      <dgm:prSet presAssocID="{AE8099FD-2E33-4077-9FBA-13C7D2903783}" presName="level3hierChild" presStyleCnt="0"/>
      <dgm:spPr/>
    </dgm:pt>
    <dgm:pt modelId="{7B285CD7-612D-41BE-8077-33AB0FFA9265}" type="pres">
      <dgm:prSet presAssocID="{C558E0B8-1253-4EE6-9FE1-E131705D309B}" presName="conn2-1" presStyleLbl="parChTrans1D3" presStyleIdx="1" presStyleCnt="7"/>
      <dgm:spPr/>
      <dgm:t>
        <a:bodyPr/>
        <a:lstStyle/>
        <a:p>
          <a:endParaRPr lang="nl-NL"/>
        </a:p>
      </dgm:t>
    </dgm:pt>
    <dgm:pt modelId="{0F636075-0A19-4D1B-9076-9D4DC32AB232}" type="pres">
      <dgm:prSet presAssocID="{C558E0B8-1253-4EE6-9FE1-E131705D309B}" presName="connTx" presStyleLbl="parChTrans1D3" presStyleIdx="1" presStyleCnt="7"/>
      <dgm:spPr/>
      <dgm:t>
        <a:bodyPr/>
        <a:lstStyle/>
        <a:p>
          <a:endParaRPr lang="nl-NL"/>
        </a:p>
      </dgm:t>
    </dgm:pt>
    <dgm:pt modelId="{96C08910-FC61-46ED-BB3F-490E3E3685ED}" type="pres">
      <dgm:prSet presAssocID="{7ACC32AF-848F-4B3D-92B2-0D6E71F6FF68}" presName="root2" presStyleCnt="0"/>
      <dgm:spPr/>
    </dgm:pt>
    <dgm:pt modelId="{6F23AC7D-1459-4BD8-8118-AFCDB7A055FC}" type="pres">
      <dgm:prSet presAssocID="{7ACC32AF-848F-4B3D-92B2-0D6E71F6FF68}" presName="LevelTwoTextNode" presStyleLbl="node3" presStyleIdx="1" presStyleCnt="7" custScaleX="43875" custScaleY="36261">
        <dgm:presLayoutVars>
          <dgm:chPref val="3"/>
        </dgm:presLayoutVars>
      </dgm:prSet>
      <dgm:spPr/>
      <dgm:t>
        <a:bodyPr/>
        <a:lstStyle/>
        <a:p>
          <a:endParaRPr lang="nl-NL"/>
        </a:p>
      </dgm:t>
    </dgm:pt>
    <dgm:pt modelId="{1D12D707-5D76-4554-A87B-A60023D57BA1}" type="pres">
      <dgm:prSet presAssocID="{7ACC32AF-848F-4B3D-92B2-0D6E71F6FF68}" presName="level3hierChild" presStyleCnt="0"/>
      <dgm:spPr/>
    </dgm:pt>
    <dgm:pt modelId="{856634D4-91D6-4492-91C3-3153E6792B17}" type="pres">
      <dgm:prSet presAssocID="{AF0ACBDE-9DAA-46A8-87AC-6E4690454F04}" presName="conn2-1" presStyleLbl="parChTrans1D3" presStyleIdx="2" presStyleCnt="7"/>
      <dgm:spPr/>
      <dgm:t>
        <a:bodyPr/>
        <a:lstStyle/>
        <a:p>
          <a:endParaRPr lang="nl-NL"/>
        </a:p>
      </dgm:t>
    </dgm:pt>
    <dgm:pt modelId="{66159BF2-3B30-4C1D-A9BC-6A35D866331D}" type="pres">
      <dgm:prSet presAssocID="{AF0ACBDE-9DAA-46A8-87AC-6E4690454F04}" presName="connTx" presStyleLbl="parChTrans1D3" presStyleIdx="2" presStyleCnt="7"/>
      <dgm:spPr/>
      <dgm:t>
        <a:bodyPr/>
        <a:lstStyle/>
        <a:p>
          <a:endParaRPr lang="nl-NL"/>
        </a:p>
      </dgm:t>
    </dgm:pt>
    <dgm:pt modelId="{6A695A3B-FA40-469E-8973-11E1E75927FB}" type="pres">
      <dgm:prSet presAssocID="{654C43D1-CA3F-476C-9B5A-0F429B5AEBFE}" presName="root2" presStyleCnt="0"/>
      <dgm:spPr/>
    </dgm:pt>
    <dgm:pt modelId="{9327726F-6394-413B-894B-C38BF3CD68AF}" type="pres">
      <dgm:prSet presAssocID="{654C43D1-CA3F-476C-9B5A-0F429B5AEBFE}" presName="LevelTwoTextNode" presStyleLbl="node3" presStyleIdx="2" presStyleCnt="7" custScaleX="36655" custScaleY="37327">
        <dgm:presLayoutVars>
          <dgm:chPref val="3"/>
        </dgm:presLayoutVars>
      </dgm:prSet>
      <dgm:spPr/>
      <dgm:t>
        <a:bodyPr/>
        <a:lstStyle/>
        <a:p>
          <a:endParaRPr lang="nl-NL"/>
        </a:p>
      </dgm:t>
    </dgm:pt>
    <dgm:pt modelId="{27A7A49F-B29C-498B-B633-1EFD3DCACEA2}" type="pres">
      <dgm:prSet presAssocID="{654C43D1-CA3F-476C-9B5A-0F429B5AEBFE}" presName="level3hierChild" presStyleCnt="0"/>
      <dgm:spPr/>
    </dgm:pt>
    <dgm:pt modelId="{7068D43F-6DB9-4B42-9867-05CDEADC151B}" type="pres">
      <dgm:prSet presAssocID="{0F1A3F23-A33D-4F8B-B987-6A70D707B91C}" presName="conn2-1" presStyleLbl="parChTrans1D2" presStyleIdx="1" presStyleCnt="2"/>
      <dgm:spPr/>
      <dgm:t>
        <a:bodyPr/>
        <a:lstStyle/>
        <a:p>
          <a:endParaRPr lang="nl-NL"/>
        </a:p>
      </dgm:t>
    </dgm:pt>
    <dgm:pt modelId="{18885A05-0F48-414B-AA17-F83B2CB84C78}" type="pres">
      <dgm:prSet presAssocID="{0F1A3F23-A33D-4F8B-B987-6A70D707B91C}" presName="connTx" presStyleLbl="parChTrans1D2" presStyleIdx="1" presStyleCnt="2"/>
      <dgm:spPr/>
      <dgm:t>
        <a:bodyPr/>
        <a:lstStyle/>
        <a:p>
          <a:endParaRPr lang="nl-NL"/>
        </a:p>
      </dgm:t>
    </dgm:pt>
    <dgm:pt modelId="{C94E9F81-1595-48DC-99E7-85C5C0E3783B}" type="pres">
      <dgm:prSet presAssocID="{0CC04AA7-2878-4541-83B4-CD1E36AFC43E}" presName="root2" presStyleCnt="0"/>
      <dgm:spPr/>
    </dgm:pt>
    <dgm:pt modelId="{715EC733-859B-452B-9F48-B4E66B608EB0}" type="pres">
      <dgm:prSet presAssocID="{0CC04AA7-2878-4541-83B4-CD1E36AFC43E}" presName="LevelTwoTextNode" presStyleLbl="node2" presStyleIdx="1" presStyleCnt="2" custScaleX="44888" custScaleY="58607">
        <dgm:presLayoutVars>
          <dgm:chPref val="3"/>
        </dgm:presLayoutVars>
      </dgm:prSet>
      <dgm:spPr/>
      <dgm:t>
        <a:bodyPr/>
        <a:lstStyle/>
        <a:p>
          <a:endParaRPr lang="nl-NL"/>
        </a:p>
      </dgm:t>
    </dgm:pt>
    <dgm:pt modelId="{60D43BBC-CF69-40F4-89F6-462560429526}" type="pres">
      <dgm:prSet presAssocID="{0CC04AA7-2878-4541-83B4-CD1E36AFC43E}" presName="level3hierChild" presStyleCnt="0"/>
      <dgm:spPr/>
    </dgm:pt>
    <dgm:pt modelId="{59A2BF21-6318-44B6-9A4E-955D8DF851AA}" type="pres">
      <dgm:prSet presAssocID="{9B74456A-CA78-4DA3-967B-5CAC5ED059CC}" presName="conn2-1" presStyleLbl="parChTrans1D3" presStyleIdx="3" presStyleCnt="7"/>
      <dgm:spPr/>
      <dgm:t>
        <a:bodyPr/>
        <a:lstStyle/>
        <a:p>
          <a:endParaRPr lang="nl-NL"/>
        </a:p>
      </dgm:t>
    </dgm:pt>
    <dgm:pt modelId="{D566428D-E693-4509-B2DE-19BD8BF4C784}" type="pres">
      <dgm:prSet presAssocID="{9B74456A-CA78-4DA3-967B-5CAC5ED059CC}" presName="connTx" presStyleLbl="parChTrans1D3" presStyleIdx="3" presStyleCnt="7"/>
      <dgm:spPr/>
      <dgm:t>
        <a:bodyPr/>
        <a:lstStyle/>
        <a:p>
          <a:endParaRPr lang="nl-NL"/>
        </a:p>
      </dgm:t>
    </dgm:pt>
    <dgm:pt modelId="{8720E48C-168B-4DCD-B071-1F7AC2DE6BA1}" type="pres">
      <dgm:prSet presAssocID="{B25DBA7C-F7EF-4EFE-A167-930D1B0C8A80}" presName="root2" presStyleCnt="0"/>
      <dgm:spPr/>
    </dgm:pt>
    <dgm:pt modelId="{8C7D773E-A846-4950-80DB-E8EE3DCEB3CF}" type="pres">
      <dgm:prSet presAssocID="{B25DBA7C-F7EF-4EFE-A167-930D1B0C8A80}" presName="LevelTwoTextNode" presStyleLbl="node3" presStyleIdx="3" presStyleCnt="7" custScaleX="64773" custScaleY="32119">
        <dgm:presLayoutVars>
          <dgm:chPref val="3"/>
        </dgm:presLayoutVars>
      </dgm:prSet>
      <dgm:spPr/>
      <dgm:t>
        <a:bodyPr/>
        <a:lstStyle/>
        <a:p>
          <a:endParaRPr lang="nl-NL"/>
        </a:p>
      </dgm:t>
    </dgm:pt>
    <dgm:pt modelId="{12223457-712F-4725-B28F-765EA02C1677}" type="pres">
      <dgm:prSet presAssocID="{B25DBA7C-F7EF-4EFE-A167-930D1B0C8A80}" presName="level3hierChild" presStyleCnt="0"/>
      <dgm:spPr/>
    </dgm:pt>
    <dgm:pt modelId="{63D0AB87-03B7-48D2-8C6B-ED37900B220C}" type="pres">
      <dgm:prSet presAssocID="{F9CE5391-97E6-4FBC-BD4F-20203E900553}" presName="conn2-1" presStyleLbl="parChTrans1D3" presStyleIdx="4" presStyleCnt="7"/>
      <dgm:spPr/>
      <dgm:t>
        <a:bodyPr/>
        <a:lstStyle/>
        <a:p>
          <a:endParaRPr lang="nl-NL"/>
        </a:p>
      </dgm:t>
    </dgm:pt>
    <dgm:pt modelId="{11A63A22-CF44-4EA8-818E-B452864EEA88}" type="pres">
      <dgm:prSet presAssocID="{F9CE5391-97E6-4FBC-BD4F-20203E900553}" presName="connTx" presStyleLbl="parChTrans1D3" presStyleIdx="4" presStyleCnt="7"/>
      <dgm:spPr/>
      <dgm:t>
        <a:bodyPr/>
        <a:lstStyle/>
        <a:p>
          <a:endParaRPr lang="nl-NL"/>
        </a:p>
      </dgm:t>
    </dgm:pt>
    <dgm:pt modelId="{ABA1CB3F-9DE6-4913-B83E-D2A0BD3691CE}" type="pres">
      <dgm:prSet presAssocID="{9BA3CE8E-E211-4AB2-B2F0-AC3A56141306}" presName="root2" presStyleCnt="0"/>
      <dgm:spPr/>
    </dgm:pt>
    <dgm:pt modelId="{BE6ED58C-3EB7-4ABF-B65A-655843BFAE18}" type="pres">
      <dgm:prSet presAssocID="{9BA3CE8E-E211-4AB2-B2F0-AC3A56141306}" presName="LevelTwoTextNode" presStyleLbl="node3" presStyleIdx="4" presStyleCnt="7" custScaleX="66268" custScaleY="23158">
        <dgm:presLayoutVars>
          <dgm:chPref val="3"/>
        </dgm:presLayoutVars>
      </dgm:prSet>
      <dgm:spPr/>
      <dgm:t>
        <a:bodyPr/>
        <a:lstStyle/>
        <a:p>
          <a:endParaRPr lang="nl-NL"/>
        </a:p>
      </dgm:t>
    </dgm:pt>
    <dgm:pt modelId="{DF6931A6-F090-4080-9510-59092624871E}" type="pres">
      <dgm:prSet presAssocID="{9BA3CE8E-E211-4AB2-B2F0-AC3A56141306}" presName="level3hierChild" presStyleCnt="0"/>
      <dgm:spPr/>
    </dgm:pt>
    <dgm:pt modelId="{71B705B2-2138-4179-9A97-6AF117CBDD3E}" type="pres">
      <dgm:prSet presAssocID="{C719AD6A-A144-4A33-93ED-F435952CCB32}" presName="conn2-1" presStyleLbl="parChTrans1D3" presStyleIdx="5" presStyleCnt="7"/>
      <dgm:spPr/>
      <dgm:t>
        <a:bodyPr/>
        <a:lstStyle/>
        <a:p>
          <a:endParaRPr lang="nl-NL"/>
        </a:p>
      </dgm:t>
    </dgm:pt>
    <dgm:pt modelId="{41034FDD-2BEB-4631-B568-2F17AF7AD1ED}" type="pres">
      <dgm:prSet presAssocID="{C719AD6A-A144-4A33-93ED-F435952CCB32}" presName="connTx" presStyleLbl="parChTrans1D3" presStyleIdx="5" presStyleCnt="7"/>
      <dgm:spPr/>
      <dgm:t>
        <a:bodyPr/>
        <a:lstStyle/>
        <a:p>
          <a:endParaRPr lang="nl-NL"/>
        </a:p>
      </dgm:t>
    </dgm:pt>
    <dgm:pt modelId="{A631F93D-B03C-49F8-9D4E-BB1FD264B8A8}" type="pres">
      <dgm:prSet presAssocID="{4EB0A009-9ADF-489B-8C64-1FB18C14D38C}" presName="root2" presStyleCnt="0"/>
      <dgm:spPr/>
    </dgm:pt>
    <dgm:pt modelId="{42399908-36FA-4F6D-AC2B-516C890E367D}" type="pres">
      <dgm:prSet presAssocID="{4EB0A009-9ADF-489B-8C64-1FB18C14D38C}" presName="LevelTwoTextNode" presStyleLbl="node3" presStyleIdx="5" presStyleCnt="7" custScaleX="66358" custScaleY="28013">
        <dgm:presLayoutVars>
          <dgm:chPref val="3"/>
        </dgm:presLayoutVars>
      </dgm:prSet>
      <dgm:spPr/>
      <dgm:t>
        <a:bodyPr/>
        <a:lstStyle/>
        <a:p>
          <a:endParaRPr lang="nl-NL"/>
        </a:p>
      </dgm:t>
    </dgm:pt>
    <dgm:pt modelId="{AD9474CD-D3D5-4EDD-A440-C35C182C2437}" type="pres">
      <dgm:prSet presAssocID="{4EB0A009-9ADF-489B-8C64-1FB18C14D38C}" presName="level3hierChild" presStyleCnt="0"/>
      <dgm:spPr/>
    </dgm:pt>
    <dgm:pt modelId="{F9DF562D-4D28-43AF-8B4C-F880E5D06282}" type="pres">
      <dgm:prSet presAssocID="{360A2392-5BE9-4DC1-9F64-C8CA2E39AFCC}" presName="conn2-1" presStyleLbl="parChTrans1D3" presStyleIdx="6" presStyleCnt="7"/>
      <dgm:spPr/>
      <dgm:t>
        <a:bodyPr/>
        <a:lstStyle/>
        <a:p>
          <a:endParaRPr lang="nl-NL"/>
        </a:p>
      </dgm:t>
    </dgm:pt>
    <dgm:pt modelId="{93F7CEAF-3E14-4B51-8C6C-9C7212D9C1CD}" type="pres">
      <dgm:prSet presAssocID="{360A2392-5BE9-4DC1-9F64-C8CA2E39AFCC}" presName="connTx" presStyleLbl="parChTrans1D3" presStyleIdx="6" presStyleCnt="7"/>
      <dgm:spPr/>
      <dgm:t>
        <a:bodyPr/>
        <a:lstStyle/>
        <a:p>
          <a:endParaRPr lang="nl-NL"/>
        </a:p>
      </dgm:t>
    </dgm:pt>
    <dgm:pt modelId="{0EBF9169-B4F6-4E25-BA53-4A554F2CBE1A}" type="pres">
      <dgm:prSet presAssocID="{2999AA13-C245-4E50-8DBA-551597506661}" presName="root2" presStyleCnt="0"/>
      <dgm:spPr/>
    </dgm:pt>
    <dgm:pt modelId="{D8052C35-D7D8-41AA-BD60-D7B5AB4C8001}" type="pres">
      <dgm:prSet presAssocID="{2999AA13-C245-4E50-8DBA-551597506661}" presName="LevelTwoTextNode" presStyleLbl="node3" presStyleIdx="6" presStyleCnt="7" custScaleX="65940" custScaleY="33481">
        <dgm:presLayoutVars>
          <dgm:chPref val="3"/>
        </dgm:presLayoutVars>
      </dgm:prSet>
      <dgm:spPr/>
      <dgm:t>
        <a:bodyPr/>
        <a:lstStyle/>
        <a:p>
          <a:endParaRPr lang="nl-NL"/>
        </a:p>
      </dgm:t>
    </dgm:pt>
    <dgm:pt modelId="{40AD77CE-430D-4F7E-88FC-391663E14EF1}" type="pres">
      <dgm:prSet presAssocID="{2999AA13-C245-4E50-8DBA-551597506661}" presName="level3hierChild" presStyleCnt="0"/>
      <dgm:spPr/>
    </dgm:pt>
  </dgm:ptLst>
  <dgm:cxnLst>
    <dgm:cxn modelId="{D62C1CB2-07CC-4CC0-B54C-3E2D12D851D0}" type="presOf" srcId="{360A2392-5BE9-4DC1-9F64-C8CA2E39AFCC}" destId="{F9DF562D-4D28-43AF-8B4C-F880E5D06282}" srcOrd="0" destOrd="0" presId="urn:microsoft.com/office/officeart/2005/8/layout/hierarchy2"/>
    <dgm:cxn modelId="{23C77DCD-71EC-4B42-84CF-F40B3D30242F}" srcId="{577D4C6F-0131-4B52-BC24-2B4ACEDBE3E5}" destId="{0CC04AA7-2878-4541-83B4-CD1E36AFC43E}" srcOrd="1" destOrd="0" parTransId="{0F1A3F23-A33D-4F8B-B987-6A70D707B91C}" sibTransId="{A8F5FDA7-53BB-4513-985C-BBE38A3BBE7D}"/>
    <dgm:cxn modelId="{422034E8-9D55-4BEE-8383-0630E124FF4D}" type="presOf" srcId="{AF0ACBDE-9DAA-46A8-87AC-6E4690454F04}" destId="{856634D4-91D6-4492-91C3-3153E6792B17}" srcOrd="0" destOrd="0" presId="urn:microsoft.com/office/officeart/2005/8/layout/hierarchy2"/>
    <dgm:cxn modelId="{78C9CE29-4B01-4510-96B4-CAE33FEC2549}" srcId="{0AEDCCF8-6021-4196-B9E7-D3AB587E0B96}" destId="{654C43D1-CA3F-476C-9B5A-0F429B5AEBFE}" srcOrd="2" destOrd="0" parTransId="{AF0ACBDE-9DAA-46A8-87AC-6E4690454F04}" sibTransId="{083B445F-C54B-41CA-86FC-4C62D450F408}"/>
    <dgm:cxn modelId="{184B484C-6942-440B-8B18-50D8D1FA7DEB}" type="presOf" srcId="{0F1A3F23-A33D-4F8B-B987-6A70D707B91C}" destId="{18885A05-0F48-414B-AA17-F83B2CB84C78}" srcOrd="1" destOrd="0" presId="urn:microsoft.com/office/officeart/2005/8/layout/hierarchy2"/>
    <dgm:cxn modelId="{5E4BE80E-E9B8-486A-88D4-FCA55A794749}" type="presOf" srcId="{C719AD6A-A144-4A33-93ED-F435952CCB32}" destId="{41034FDD-2BEB-4631-B568-2F17AF7AD1ED}" srcOrd="1" destOrd="0" presId="urn:microsoft.com/office/officeart/2005/8/layout/hierarchy2"/>
    <dgm:cxn modelId="{214D5F6E-B059-4AB0-9004-F8B56F46F70D}" type="presOf" srcId="{7ACC32AF-848F-4B3D-92B2-0D6E71F6FF68}" destId="{6F23AC7D-1459-4BD8-8118-AFCDB7A055FC}" srcOrd="0" destOrd="0" presId="urn:microsoft.com/office/officeart/2005/8/layout/hierarchy2"/>
    <dgm:cxn modelId="{205CA2D1-C700-4BA1-89B8-39517596E9CD}" type="presOf" srcId="{577D4C6F-0131-4B52-BC24-2B4ACEDBE3E5}" destId="{D6C75403-CBB4-4F9B-9A3F-DCB280ED85FF}" srcOrd="0" destOrd="0" presId="urn:microsoft.com/office/officeart/2005/8/layout/hierarchy2"/>
    <dgm:cxn modelId="{DF0D2487-4B13-41CD-96BA-A75E2AB4C445}" type="presOf" srcId="{9BA3CE8E-E211-4AB2-B2F0-AC3A56141306}" destId="{BE6ED58C-3EB7-4ABF-B65A-655843BFAE18}" srcOrd="0" destOrd="0" presId="urn:microsoft.com/office/officeart/2005/8/layout/hierarchy2"/>
    <dgm:cxn modelId="{BD93C135-0BE2-4F40-80A1-732AB84DB734}" srcId="{0CC04AA7-2878-4541-83B4-CD1E36AFC43E}" destId="{4EB0A009-9ADF-489B-8C64-1FB18C14D38C}" srcOrd="2" destOrd="0" parTransId="{C719AD6A-A144-4A33-93ED-F435952CCB32}" sibTransId="{F0F6FF7D-05F5-4E91-8DC9-1BAA930EF350}"/>
    <dgm:cxn modelId="{EA04CE94-FE88-4044-B659-580037A75C7B}" srcId="{0CC04AA7-2878-4541-83B4-CD1E36AFC43E}" destId="{2999AA13-C245-4E50-8DBA-551597506661}" srcOrd="3" destOrd="0" parTransId="{360A2392-5BE9-4DC1-9F64-C8CA2E39AFCC}" sibTransId="{DB83BF46-755B-401B-8CE9-772713A43D78}"/>
    <dgm:cxn modelId="{6B18E774-21D5-45E8-BA7F-52F38C99E6D9}" type="presOf" srcId="{AE8099FD-2E33-4077-9FBA-13C7D2903783}" destId="{5141BEB7-B728-4C62-9D42-07A2DFB9CE5B}" srcOrd="0" destOrd="0" presId="urn:microsoft.com/office/officeart/2005/8/layout/hierarchy2"/>
    <dgm:cxn modelId="{930BFBE9-3D05-4EE9-B1CE-F5A7A8070A32}" type="presOf" srcId="{2999AA13-C245-4E50-8DBA-551597506661}" destId="{D8052C35-D7D8-41AA-BD60-D7B5AB4C8001}" srcOrd="0" destOrd="0" presId="urn:microsoft.com/office/officeart/2005/8/layout/hierarchy2"/>
    <dgm:cxn modelId="{8E6DFA01-888C-4DBF-BC8D-ED89A98135D0}" type="presOf" srcId="{0CC04AA7-2878-4541-83B4-CD1E36AFC43E}" destId="{715EC733-859B-452B-9F48-B4E66B608EB0}" srcOrd="0" destOrd="0" presId="urn:microsoft.com/office/officeart/2005/8/layout/hierarchy2"/>
    <dgm:cxn modelId="{5DD3131C-00A4-41A0-BB47-AE2362CDC9F6}" type="presOf" srcId="{9B74456A-CA78-4DA3-967B-5CAC5ED059CC}" destId="{D566428D-E693-4509-B2DE-19BD8BF4C784}" srcOrd="1" destOrd="0" presId="urn:microsoft.com/office/officeart/2005/8/layout/hierarchy2"/>
    <dgm:cxn modelId="{0EEDF819-6EAB-43FC-BE62-DA0421A58DD6}" type="presOf" srcId="{B25DBA7C-F7EF-4EFE-A167-930D1B0C8A80}" destId="{8C7D773E-A846-4950-80DB-E8EE3DCEB3CF}" srcOrd="0" destOrd="0" presId="urn:microsoft.com/office/officeart/2005/8/layout/hierarchy2"/>
    <dgm:cxn modelId="{74CB3450-A767-49B4-B892-A7311CAFB988}" type="presOf" srcId="{0AEDCCF8-6021-4196-B9E7-D3AB587E0B96}" destId="{66AA6DCC-2404-4D7E-9782-A42A88CD2CFC}" srcOrd="0" destOrd="0" presId="urn:microsoft.com/office/officeart/2005/8/layout/hierarchy2"/>
    <dgm:cxn modelId="{14A317E0-0B7D-4E92-8720-34ECA1BE2E82}" srcId="{3BB707BB-84EC-4A22-9D81-11010151EB54}" destId="{577D4C6F-0131-4B52-BC24-2B4ACEDBE3E5}" srcOrd="0" destOrd="0" parTransId="{0B43A9C6-C4D7-452C-A19A-9392F130D6D7}" sibTransId="{5A2882ED-6963-494B-A2D0-73D59C5BD6EA}"/>
    <dgm:cxn modelId="{E2A02B73-94C0-445C-937C-929612EF113D}" type="presOf" srcId="{4EB0A009-9ADF-489B-8C64-1FB18C14D38C}" destId="{42399908-36FA-4F6D-AC2B-516C890E367D}" srcOrd="0" destOrd="0" presId="urn:microsoft.com/office/officeart/2005/8/layout/hierarchy2"/>
    <dgm:cxn modelId="{4547EBA4-FF87-465D-B4C9-6A78CE88E754}" type="presOf" srcId="{C938F16C-ADCF-4D20-ACE3-04AEAC64DCB4}" destId="{74E52456-DDC5-4562-A19B-49DF8B770F1C}" srcOrd="1" destOrd="0" presId="urn:microsoft.com/office/officeart/2005/8/layout/hierarchy2"/>
    <dgm:cxn modelId="{5A83CD37-5A6F-4540-BBB9-5166D8681F35}" type="presOf" srcId="{C719AD6A-A144-4A33-93ED-F435952CCB32}" destId="{71B705B2-2138-4179-9A97-6AF117CBDD3E}" srcOrd="0" destOrd="0" presId="urn:microsoft.com/office/officeart/2005/8/layout/hierarchy2"/>
    <dgm:cxn modelId="{F6BF3348-FF8C-4618-8810-3006F4FD530B}" srcId="{0AEDCCF8-6021-4196-B9E7-D3AB587E0B96}" destId="{AE8099FD-2E33-4077-9FBA-13C7D2903783}" srcOrd="0" destOrd="0" parTransId="{787E1432-7B0D-48E4-80DE-2E82DD0C7E92}" sibTransId="{8C0DFE4A-9637-49F6-BD4D-562BA631596A}"/>
    <dgm:cxn modelId="{A409ABBB-D0E1-479E-85EF-92F3F082C7C8}" type="presOf" srcId="{360A2392-5BE9-4DC1-9F64-C8CA2E39AFCC}" destId="{93F7CEAF-3E14-4B51-8C6C-9C7212D9C1CD}" srcOrd="1" destOrd="0" presId="urn:microsoft.com/office/officeart/2005/8/layout/hierarchy2"/>
    <dgm:cxn modelId="{1CC947AD-EFD7-4983-B4EB-331A3D91D955}" type="presOf" srcId="{787E1432-7B0D-48E4-80DE-2E82DD0C7E92}" destId="{25958676-FA99-4C74-B3DC-645294968A92}" srcOrd="0" destOrd="0" presId="urn:microsoft.com/office/officeart/2005/8/layout/hierarchy2"/>
    <dgm:cxn modelId="{6BC5945F-D3D9-45C1-94E5-E8682C2F09A5}" type="presOf" srcId="{AF0ACBDE-9DAA-46A8-87AC-6E4690454F04}" destId="{66159BF2-3B30-4C1D-A9BC-6A35D866331D}" srcOrd="1" destOrd="0" presId="urn:microsoft.com/office/officeart/2005/8/layout/hierarchy2"/>
    <dgm:cxn modelId="{8225DCCF-EF89-4D53-A448-844D8B3DBD24}" type="presOf" srcId="{9B74456A-CA78-4DA3-967B-5CAC5ED059CC}" destId="{59A2BF21-6318-44B6-9A4E-955D8DF851AA}" srcOrd="0" destOrd="0" presId="urn:microsoft.com/office/officeart/2005/8/layout/hierarchy2"/>
    <dgm:cxn modelId="{EDD41503-F690-4E5A-87EA-D7B60B6645BF}" type="presOf" srcId="{F9CE5391-97E6-4FBC-BD4F-20203E900553}" destId="{63D0AB87-03B7-48D2-8C6B-ED37900B220C}" srcOrd="0" destOrd="0" presId="urn:microsoft.com/office/officeart/2005/8/layout/hierarchy2"/>
    <dgm:cxn modelId="{CC87C568-A5DF-4A00-A862-8005362C1658}" srcId="{0AEDCCF8-6021-4196-B9E7-D3AB587E0B96}" destId="{7ACC32AF-848F-4B3D-92B2-0D6E71F6FF68}" srcOrd="1" destOrd="0" parTransId="{C558E0B8-1253-4EE6-9FE1-E131705D309B}" sibTransId="{04CFD15D-0AE2-4536-BDF4-F5862F0AD481}"/>
    <dgm:cxn modelId="{20513099-F778-44C8-8033-7FB163E30463}" type="presOf" srcId="{0F1A3F23-A33D-4F8B-B987-6A70D707B91C}" destId="{7068D43F-6DB9-4B42-9867-05CDEADC151B}" srcOrd="0" destOrd="0" presId="urn:microsoft.com/office/officeart/2005/8/layout/hierarchy2"/>
    <dgm:cxn modelId="{BDA2E960-DC06-4894-8FF9-0FAEF4306A7F}" type="presOf" srcId="{787E1432-7B0D-48E4-80DE-2E82DD0C7E92}" destId="{61793B44-14D7-424F-B9DD-8860820FFD1A}" srcOrd="1" destOrd="0" presId="urn:microsoft.com/office/officeart/2005/8/layout/hierarchy2"/>
    <dgm:cxn modelId="{9EEFB6F0-1511-4C1B-A2CB-2C810FCDC47D}" type="presOf" srcId="{C558E0B8-1253-4EE6-9FE1-E131705D309B}" destId="{0F636075-0A19-4D1B-9076-9D4DC32AB232}" srcOrd="1" destOrd="0" presId="urn:microsoft.com/office/officeart/2005/8/layout/hierarchy2"/>
    <dgm:cxn modelId="{5E3595CF-55FC-4D82-BE9C-742770B25EA5}" srcId="{577D4C6F-0131-4B52-BC24-2B4ACEDBE3E5}" destId="{0AEDCCF8-6021-4196-B9E7-D3AB587E0B96}" srcOrd="0" destOrd="0" parTransId="{C938F16C-ADCF-4D20-ACE3-04AEAC64DCB4}" sibTransId="{8A293A71-E26F-4441-ABA6-C4D8E53576F8}"/>
    <dgm:cxn modelId="{1965ADA7-1744-491F-B425-CC75577DB6D3}" type="presOf" srcId="{654C43D1-CA3F-476C-9B5A-0F429B5AEBFE}" destId="{9327726F-6394-413B-894B-C38BF3CD68AF}" srcOrd="0" destOrd="0" presId="urn:microsoft.com/office/officeart/2005/8/layout/hierarchy2"/>
    <dgm:cxn modelId="{A453812E-C047-4EE1-A7CC-76F7CDECC2A1}" type="presOf" srcId="{F9CE5391-97E6-4FBC-BD4F-20203E900553}" destId="{11A63A22-CF44-4EA8-818E-B452864EEA88}" srcOrd="1" destOrd="0" presId="urn:microsoft.com/office/officeart/2005/8/layout/hierarchy2"/>
    <dgm:cxn modelId="{BD14920D-A2EC-4202-810A-24C0E01BB165}" type="presOf" srcId="{3BB707BB-84EC-4A22-9D81-11010151EB54}" destId="{A4404FA9-D53C-4842-8594-DFB729030090}" srcOrd="0" destOrd="0" presId="urn:microsoft.com/office/officeart/2005/8/layout/hierarchy2"/>
    <dgm:cxn modelId="{F1391EF7-1410-46E5-A2E0-A68B38506EDF}" srcId="{0CC04AA7-2878-4541-83B4-CD1E36AFC43E}" destId="{9BA3CE8E-E211-4AB2-B2F0-AC3A56141306}" srcOrd="1" destOrd="0" parTransId="{F9CE5391-97E6-4FBC-BD4F-20203E900553}" sibTransId="{526CE071-1441-4471-BBF4-144284EB7CCB}"/>
    <dgm:cxn modelId="{9BD86BEB-68F7-4788-9995-197E530A791E}" type="presOf" srcId="{C938F16C-ADCF-4D20-ACE3-04AEAC64DCB4}" destId="{322C75D3-305E-40D1-8989-85B30EC2A2A0}" srcOrd="0" destOrd="0" presId="urn:microsoft.com/office/officeart/2005/8/layout/hierarchy2"/>
    <dgm:cxn modelId="{A4CEACC9-C921-4BB2-AB52-4AEDD8DD0B8D}" type="presOf" srcId="{C558E0B8-1253-4EE6-9FE1-E131705D309B}" destId="{7B285CD7-612D-41BE-8077-33AB0FFA9265}" srcOrd="0" destOrd="0" presId="urn:microsoft.com/office/officeart/2005/8/layout/hierarchy2"/>
    <dgm:cxn modelId="{A516EED6-2278-4BD5-9C73-B1E0611583D1}" srcId="{0CC04AA7-2878-4541-83B4-CD1E36AFC43E}" destId="{B25DBA7C-F7EF-4EFE-A167-930D1B0C8A80}" srcOrd="0" destOrd="0" parTransId="{9B74456A-CA78-4DA3-967B-5CAC5ED059CC}" sibTransId="{C742578C-623C-4B49-BC5C-BF22B5A128A1}"/>
    <dgm:cxn modelId="{2DF2690F-8B29-4353-9FCD-0FD3C97464CD}" type="presParOf" srcId="{A4404FA9-D53C-4842-8594-DFB729030090}" destId="{640EC161-9853-42EC-9621-A56DF5A57AE6}" srcOrd="0" destOrd="0" presId="urn:microsoft.com/office/officeart/2005/8/layout/hierarchy2"/>
    <dgm:cxn modelId="{54CB98D1-68B4-4F38-8474-816BFEFBCC9E}" type="presParOf" srcId="{640EC161-9853-42EC-9621-A56DF5A57AE6}" destId="{D6C75403-CBB4-4F9B-9A3F-DCB280ED85FF}" srcOrd="0" destOrd="0" presId="urn:microsoft.com/office/officeart/2005/8/layout/hierarchy2"/>
    <dgm:cxn modelId="{1C5489A1-6A1B-4281-AEB6-08057254CC0E}" type="presParOf" srcId="{640EC161-9853-42EC-9621-A56DF5A57AE6}" destId="{67B0D385-87E3-4C62-8514-9C66DF3ED7D4}" srcOrd="1" destOrd="0" presId="urn:microsoft.com/office/officeart/2005/8/layout/hierarchy2"/>
    <dgm:cxn modelId="{E1ABF3E9-5E2B-4018-B953-78BEA31E82F7}" type="presParOf" srcId="{67B0D385-87E3-4C62-8514-9C66DF3ED7D4}" destId="{322C75D3-305E-40D1-8989-85B30EC2A2A0}" srcOrd="0" destOrd="0" presId="urn:microsoft.com/office/officeart/2005/8/layout/hierarchy2"/>
    <dgm:cxn modelId="{AE9AD698-BD23-4B2C-A29D-5D4E61069BD4}" type="presParOf" srcId="{322C75D3-305E-40D1-8989-85B30EC2A2A0}" destId="{74E52456-DDC5-4562-A19B-49DF8B770F1C}" srcOrd="0" destOrd="0" presId="urn:microsoft.com/office/officeart/2005/8/layout/hierarchy2"/>
    <dgm:cxn modelId="{182CAEC1-DAD5-477F-BBF4-9A763D60B8CF}" type="presParOf" srcId="{67B0D385-87E3-4C62-8514-9C66DF3ED7D4}" destId="{F53CF632-3623-454F-A07C-46136D6A651A}" srcOrd="1" destOrd="0" presId="urn:microsoft.com/office/officeart/2005/8/layout/hierarchy2"/>
    <dgm:cxn modelId="{3767D23F-1FEB-449D-8797-241B2C5D977E}" type="presParOf" srcId="{F53CF632-3623-454F-A07C-46136D6A651A}" destId="{66AA6DCC-2404-4D7E-9782-A42A88CD2CFC}" srcOrd="0" destOrd="0" presId="urn:microsoft.com/office/officeart/2005/8/layout/hierarchy2"/>
    <dgm:cxn modelId="{9F37B313-42EA-4D01-B8BA-5C7D9AC458F9}" type="presParOf" srcId="{F53CF632-3623-454F-A07C-46136D6A651A}" destId="{F08D99E6-3815-4F8E-B020-A104DCB95BA0}" srcOrd="1" destOrd="0" presId="urn:microsoft.com/office/officeart/2005/8/layout/hierarchy2"/>
    <dgm:cxn modelId="{2FC6F69B-9B99-46FF-834E-FCA4E90ABC8B}" type="presParOf" srcId="{F08D99E6-3815-4F8E-B020-A104DCB95BA0}" destId="{25958676-FA99-4C74-B3DC-645294968A92}" srcOrd="0" destOrd="0" presId="urn:microsoft.com/office/officeart/2005/8/layout/hierarchy2"/>
    <dgm:cxn modelId="{D68488D7-DD27-43A0-8FF1-7F56E301C145}" type="presParOf" srcId="{25958676-FA99-4C74-B3DC-645294968A92}" destId="{61793B44-14D7-424F-B9DD-8860820FFD1A}" srcOrd="0" destOrd="0" presId="urn:microsoft.com/office/officeart/2005/8/layout/hierarchy2"/>
    <dgm:cxn modelId="{68BE399F-4150-4F0A-A760-2711312BD264}" type="presParOf" srcId="{F08D99E6-3815-4F8E-B020-A104DCB95BA0}" destId="{27F0FDE7-01D1-4451-A442-1A7CFC37B016}" srcOrd="1" destOrd="0" presId="urn:microsoft.com/office/officeart/2005/8/layout/hierarchy2"/>
    <dgm:cxn modelId="{9B72785C-E413-4CD4-8F2D-6222A4B66C77}" type="presParOf" srcId="{27F0FDE7-01D1-4451-A442-1A7CFC37B016}" destId="{5141BEB7-B728-4C62-9D42-07A2DFB9CE5B}" srcOrd="0" destOrd="0" presId="urn:microsoft.com/office/officeart/2005/8/layout/hierarchy2"/>
    <dgm:cxn modelId="{EBD36F58-3759-436D-9CB8-BAAA887769E1}" type="presParOf" srcId="{27F0FDE7-01D1-4451-A442-1A7CFC37B016}" destId="{D381526F-7EF3-450B-A4BB-301081E14E75}" srcOrd="1" destOrd="0" presId="urn:microsoft.com/office/officeart/2005/8/layout/hierarchy2"/>
    <dgm:cxn modelId="{B66654DE-2F95-4DEF-B6EB-3882161B5975}" type="presParOf" srcId="{F08D99E6-3815-4F8E-B020-A104DCB95BA0}" destId="{7B285CD7-612D-41BE-8077-33AB0FFA9265}" srcOrd="2" destOrd="0" presId="urn:microsoft.com/office/officeart/2005/8/layout/hierarchy2"/>
    <dgm:cxn modelId="{C4EA0382-8820-486B-84F9-D3DA5392706A}" type="presParOf" srcId="{7B285CD7-612D-41BE-8077-33AB0FFA9265}" destId="{0F636075-0A19-4D1B-9076-9D4DC32AB232}" srcOrd="0" destOrd="0" presId="urn:microsoft.com/office/officeart/2005/8/layout/hierarchy2"/>
    <dgm:cxn modelId="{ED571751-9D98-464A-921A-6BEF6378AC77}" type="presParOf" srcId="{F08D99E6-3815-4F8E-B020-A104DCB95BA0}" destId="{96C08910-FC61-46ED-BB3F-490E3E3685ED}" srcOrd="3" destOrd="0" presId="urn:microsoft.com/office/officeart/2005/8/layout/hierarchy2"/>
    <dgm:cxn modelId="{23683C94-E3BC-4EC8-89A2-01E4D5940496}" type="presParOf" srcId="{96C08910-FC61-46ED-BB3F-490E3E3685ED}" destId="{6F23AC7D-1459-4BD8-8118-AFCDB7A055FC}" srcOrd="0" destOrd="0" presId="urn:microsoft.com/office/officeart/2005/8/layout/hierarchy2"/>
    <dgm:cxn modelId="{28896888-1AE6-4631-B9D0-CFB8ED389F22}" type="presParOf" srcId="{96C08910-FC61-46ED-BB3F-490E3E3685ED}" destId="{1D12D707-5D76-4554-A87B-A60023D57BA1}" srcOrd="1" destOrd="0" presId="urn:microsoft.com/office/officeart/2005/8/layout/hierarchy2"/>
    <dgm:cxn modelId="{21132E02-5775-453A-B7B8-24BD83F6F323}" type="presParOf" srcId="{F08D99E6-3815-4F8E-B020-A104DCB95BA0}" destId="{856634D4-91D6-4492-91C3-3153E6792B17}" srcOrd="4" destOrd="0" presId="urn:microsoft.com/office/officeart/2005/8/layout/hierarchy2"/>
    <dgm:cxn modelId="{9D20D780-6E6B-4541-9BE1-DCA72983D9B8}" type="presParOf" srcId="{856634D4-91D6-4492-91C3-3153E6792B17}" destId="{66159BF2-3B30-4C1D-A9BC-6A35D866331D}" srcOrd="0" destOrd="0" presId="urn:microsoft.com/office/officeart/2005/8/layout/hierarchy2"/>
    <dgm:cxn modelId="{3A350253-6F7A-42E2-8ED2-E5807A4DCB19}" type="presParOf" srcId="{F08D99E6-3815-4F8E-B020-A104DCB95BA0}" destId="{6A695A3B-FA40-469E-8973-11E1E75927FB}" srcOrd="5" destOrd="0" presId="urn:microsoft.com/office/officeart/2005/8/layout/hierarchy2"/>
    <dgm:cxn modelId="{DDC2B463-6260-4CF8-8229-91DE36119193}" type="presParOf" srcId="{6A695A3B-FA40-469E-8973-11E1E75927FB}" destId="{9327726F-6394-413B-894B-C38BF3CD68AF}" srcOrd="0" destOrd="0" presId="urn:microsoft.com/office/officeart/2005/8/layout/hierarchy2"/>
    <dgm:cxn modelId="{CB45AF31-1F9F-4501-9933-1A0F9186002D}" type="presParOf" srcId="{6A695A3B-FA40-469E-8973-11E1E75927FB}" destId="{27A7A49F-B29C-498B-B633-1EFD3DCACEA2}" srcOrd="1" destOrd="0" presId="urn:microsoft.com/office/officeart/2005/8/layout/hierarchy2"/>
    <dgm:cxn modelId="{0C91ADB4-1DCF-4920-A3B5-B6D0DA762DDE}" type="presParOf" srcId="{67B0D385-87E3-4C62-8514-9C66DF3ED7D4}" destId="{7068D43F-6DB9-4B42-9867-05CDEADC151B}" srcOrd="2" destOrd="0" presId="urn:microsoft.com/office/officeart/2005/8/layout/hierarchy2"/>
    <dgm:cxn modelId="{A1193E7B-457B-4FE3-9253-B33891B99A58}" type="presParOf" srcId="{7068D43F-6DB9-4B42-9867-05CDEADC151B}" destId="{18885A05-0F48-414B-AA17-F83B2CB84C78}" srcOrd="0" destOrd="0" presId="urn:microsoft.com/office/officeart/2005/8/layout/hierarchy2"/>
    <dgm:cxn modelId="{CEB31D39-8985-4DA1-98BD-EFDF56A43EF1}" type="presParOf" srcId="{67B0D385-87E3-4C62-8514-9C66DF3ED7D4}" destId="{C94E9F81-1595-48DC-99E7-85C5C0E3783B}" srcOrd="3" destOrd="0" presId="urn:microsoft.com/office/officeart/2005/8/layout/hierarchy2"/>
    <dgm:cxn modelId="{2B69685D-2631-4541-854F-E6006DE80572}" type="presParOf" srcId="{C94E9F81-1595-48DC-99E7-85C5C0E3783B}" destId="{715EC733-859B-452B-9F48-B4E66B608EB0}" srcOrd="0" destOrd="0" presId="urn:microsoft.com/office/officeart/2005/8/layout/hierarchy2"/>
    <dgm:cxn modelId="{068ABA59-CAEB-4875-9209-D623A8941862}" type="presParOf" srcId="{C94E9F81-1595-48DC-99E7-85C5C0E3783B}" destId="{60D43BBC-CF69-40F4-89F6-462560429526}" srcOrd="1" destOrd="0" presId="urn:microsoft.com/office/officeart/2005/8/layout/hierarchy2"/>
    <dgm:cxn modelId="{50B211DF-F0DE-4E3C-BF30-45740995A461}" type="presParOf" srcId="{60D43BBC-CF69-40F4-89F6-462560429526}" destId="{59A2BF21-6318-44B6-9A4E-955D8DF851AA}" srcOrd="0" destOrd="0" presId="urn:microsoft.com/office/officeart/2005/8/layout/hierarchy2"/>
    <dgm:cxn modelId="{A6BA9E69-58EB-4CB2-8304-BB4A436D3163}" type="presParOf" srcId="{59A2BF21-6318-44B6-9A4E-955D8DF851AA}" destId="{D566428D-E693-4509-B2DE-19BD8BF4C784}" srcOrd="0" destOrd="0" presId="urn:microsoft.com/office/officeart/2005/8/layout/hierarchy2"/>
    <dgm:cxn modelId="{860CA19A-6988-4FED-8676-C7AF79DFD809}" type="presParOf" srcId="{60D43BBC-CF69-40F4-89F6-462560429526}" destId="{8720E48C-168B-4DCD-B071-1F7AC2DE6BA1}" srcOrd="1" destOrd="0" presId="urn:microsoft.com/office/officeart/2005/8/layout/hierarchy2"/>
    <dgm:cxn modelId="{937BC5F4-3041-48FD-B45C-A1AA12F7F94A}" type="presParOf" srcId="{8720E48C-168B-4DCD-B071-1F7AC2DE6BA1}" destId="{8C7D773E-A846-4950-80DB-E8EE3DCEB3CF}" srcOrd="0" destOrd="0" presId="urn:microsoft.com/office/officeart/2005/8/layout/hierarchy2"/>
    <dgm:cxn modelId="{B55F770C-A0E6-41E0-912F-59EF0BC758C2}" type="presParOf" srcId="{8720E48C-168B-4DCD-B071-1F7AC2DE6BA1}" destId="{12223457-712F-4725-B28F-765EA02C1677}" srcOrd="1" destOrd="0" presId="urn:microsoft.com/office/officeart/2005/8/layout/hierarchy2"/>
    <dgm:cxn modelId="{A3C560C6-E653-4764-BA69-AB829D2C4CE4}" type="presParOf" srcId="{60D43BBC-CF69-40F4-89F6-462560429526}" destId="{63D0AB87-03B7-48D2-8C6B-ED37900B220C}" srcOrd="2" destOrd="0" presId="urn:microsoft.com/office/officeart/2005/8/layout/hierarchy2"/>
    <dgm:cxn modelId="{3B91328D-93AC-4246-AB9F-488F2C4B6F24}" type="presParOf" srcId="{63D0AB87-03B7-48D2-8C6B-ED37900B220C}" destId="{11A63A22-CF44-4EA8-818E-B452864EEA88}" srcOrd="0" destOrd="0" presId="urn:microsoft.com/office/officeart/2005/8/layout/hierarchy2"/>
    <dgm:cxn modelId="{82A7E02A-4F39-4417-9472-079699B65286}" type="presParOf" srcId="{60D43BBC-CF69-40F4-89F6-462560429526}" destId="{ABA1CB3F-9DE6-4913-B83E-D2A0BD3691CE}" srcOrd="3" destOrd="0" presId="urn:microsoft.com/office/officeart/2005/8/layout/hierarchy2"/>
    <dgm:cxn modelId="{744D9C8C-1F10-44BB-B988-EDAB1A4BE15A}" type="presParOf" srcId="{ABA1CB3F-9DE6-4913-B83E-D2A0BD3691CE}" destId="{BE6ED58C-3EB7-4ABF-B65A-655843BFAE18}" srcOrd="0" destOrd="0" presId="urn:microsoft.com/office/officeart/2005/8/layout/hierarchy2"/>
    <dgm:cxn modelId="{AAF6C777-53E0-4F13-B084-C2BC506589D1}" type="presParOf" srcId="{ABA1CB3F-9DE6-4913-B83E-D2A0BD3691CE}" destId="{DF6931A6-F090-4080-9510-59092624871E}" srcOrd="1" destOrd="0" presId="urn:microsoft.com/office/officeart/2005/8/layout/hierarchy2"/>
    <dgm:cxn modelId="{5D0AC5D2-7C19-42B9-9A1B-24F0B0DC311C}" type="presParOf" srcId="{60D43BBC-CF69-40F4-89F6-462560429526}" destId="{71B705B2-2138-4179-9A97-6AF117CBDD3E}" srcOrd="4" destOrd="0" presId="urn:microsoft.com/office/officeart/2005/8/layout/hierarchy2"/>
    <dgm:cxn modelId="{AB8B695C-B045-41AD-BB1C-C14CB9F6BFCE}" type="presParOf" srcId="{71B705B2-2138-4179-9A97-6AF117CBDD3E}" destId="{41034FDD-2BEB-4631-B568-2F17AF7AD1ED}" srcOrd="0" destOrd="0" presId="urn:microsoft.com/office/officeart/2005/8/layout/hierarchy2"/>
    <dgm:cxn modelId="{5A44AD06-33B1-42DB-810D-4E9345A82C9B}" type="presParOf" srcId="{60D43BBC-CF69-40F4-89F6-462560429526}" destId="{A631F93D-B03C-49F8-9D4E-BB1FD264B8A8}" srcOrd="5" destOrd="0" presId="urn:microsoft.com/office/officeart/2005/8/layout/hierarchy2"/>
    <dgm:cxn modelId="{F323532F-1101-4F52-BA21-3853EBE57B3E}" type="presParOf" srcId="{A631F93D-B03C-49F8-9D4E-BB1FD264B8A8}" destId="{42399908-36FA-4F6D-AC2B-516C890E367D}" srcOrd="0" destOrd="0" presId="urn:microsoft.com/office/officeart/2005/8/layout/hierarchy2"/>
    <dgm:cxn modelId="{B756C416-A474-46AF-B091-78A449A408A0}" type="presParOf" srcId="{A631F93D-B03C-49F8-9D4E-BB1FD264B8A8}" destId="{AD9474CD-D3D5-4EDD-A440-C35C182C2437}" srcOrd="1" destOrd="0" presId="urn:microsoft.com/office/officeart/2005/8/layout/hierarchy2"/>
    <dgm:cxn modelId="{6CFABE16-F805-41D8-AAC8-0027918555D0}" type="presParOf" srcId="{60D43BBC-CF69-40F4-89F6-462560429526}" destId="{F9DF562D-4D28-43AF-8B4C-F880E5D06282}" srcOrd="6" destOrd="0" presId="urn:microsoft.com/office/officeart/2005/8/layout/hierarchy2"/>
    <dgm:cxn modelId="{38DC554D-CA5D-4A34-91E9-C9AAF0754922}" type="presParOf" srcId="{F9DF562D-4D28-43AF-8B4C-F880E5D06282}" destId="{93F7CEAF-3E14-4B51-8C6C-9C7212D9C1CD}" srcOrd="0" destOrd="0" presId="urn:microsoft.com/office/officeart/2005/8/layout/hierarchy2"/>
    <dgm:cxn modelId="{56B4DA5D-6005-41E3-AEEB-D15BEB5589E8}" type="presParOf" srcId="{60D43BBC-CF69-40F4-89F6-462560429526}" destId="{0EBF9169-B4F6-4E25-BA53-4A554F2CBE1A}" srcOrd="7" destOrd="0" presId="urn:microsoft.com/office/officeart/2005/8/layout/hierarchy2"/>
    <dgm:cxn modelId="{2D7B53EE-7338-4424-A0BF-D185C00989E9}" type="presParOf" srcId="{0EBF9169-B4F6-4E25-BA53-4A554F2CBE1A}" destId="{D8052C35-D7D8-41AA-BD60-D7B5AB4C8001}" srcOrd="0" destOrd="0" presId="urn:microsoft.com/office/officeart/2005/8/layout/hierarchy2"/>
    <dgm:cxn modelId="{6696755E-7189-4DC5-A87E-BF224F600998}" type="presParOf" srcId="{0EBF9169-B4F6-4E25-BA53-4A554F2CBE1A}" destId="{40AD77CE-430D-4F7E-88FC-391663E14EF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88EAAC-817F-4A13-BEC4-63E89A0D4A6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NL"/>
        </a:p>
      </dgm:t>
    </dgm:pt>
    <dgm:pt modelId="{C37A0A72-0430-462A-AAB1-0C092AE77DCC}">
      <dgm:prSet phldrT="[Tekst]"/>
      <dgm:spPr/>
      <dgm:t>
        <a:bodyPr/>
        <a:lstStyle/>
        <a:p>
          <a:r>
            <a:rPr lang="nl-NL" dirty="0" smtClean="0"/>
            <a:t>maatschap</a:t>
          </a:r>
          <a:endParaRPr lang="nl-NL" dirty="0"/>
        </a:p>
      </dgm:t>
    </dgm:pt>
    <dgm:pt modelId="{E77B2409-50CD-4FA9-9BEA-096633104573}" type="parTrans" cxnId="{E36C3F15-0D71-479D-A2F6-7BBF19EE5689}">
      <dgm:prSet/>
      <dgm:spPr/>
      <dgm:t>
        <a:bodyPr/>
        <a:lstStyle/>
        <a:p>
          <a:endParaRPr lang="nl-NL"/>
        </a:p>
      </dgm:t>
    </dgm:pt>
    <dgm:pt modelId="{AF6472FE-7E14-41F3-8AD7-9A001C4091E9}" type="sibTrans" cxnId="{E36C3F15-0D71-479D-A2F6-7BBF19EE5689}">
      <dgm:prSet/>
      <dgm:spPr/>
      <dgm:t>
        <a:bodyPr/>
        <a:lstStyle/>
        <a:p>
          <a:endParaRPr lang="nl-NL"/>
        </a:p>
      </dgm:t>
    </dgm:pt>
    <dgm:pt modelId="{2D5A917C-120A-482F-B4CC-4F071A4CFFAF}">
      <dgm:prSet phldrT="[Tekst]"/>
      <dgm:spPr/>
      <dgm:t>
        <a:bodyPr/>
        <a:lstStyle/>
        <a:p>
          <a:r>
            <a:rPr lang="nl-NL" dirty="0" smtClean="0"/>
            <a:t>stille</a:t>
          </a:r>
          <a:endParaRPr lang="nl-NL" dirty="0"/>
        </a:p>
      </dgm:t>
    </dgm:pt>
    <dgm:pt modelId="{161C9DE0-9D78-4535-9D6C-B68D209A9D6C}" type="parTrans" cxnId="{7DDDBC32-01EC-4496-8B63-02254EE9B58F}">
      <dgm:prSet/>
      <dgm:spPr/>
      <dgm:t>
        <a:bodyPr/>
        <a:lstStyle/>
        <a:p>
          <a:endParaRPr lang="nl-NL"/>
        </a:p>
      </dgm:t>
    </dgm:pt>
    <dgm:pt modelId="{F218DC61-9FCC-4181-80CD-77B71F6891B2}" type="sibTrans" cxnId="{7DDDBC32-01EC-4496-8B63-02254EE9B58F}">
      <dgm:prSet/>
      <dgm:spPr/>
      <dgm:t>
        <a:bodyPr/>
        <a:lstStyle/>
        <a:p>
          <a:endParaRPr lang="nl-NL"/>
        </a:p>
      </dgm:t>
    </dgm:pt>
    <dgm:pt modelId="{325AEA11-E339-4531-9318-A60908FA9C68}">
      <dgm:prSet phldrT="[Tekst]"/>
      <dgm:spPr/>
      <dgm:t>
        <a:bodyPr/>
        <a:lstStyle/>
        <a:p>
          <a:r>
            <a:rPr lang="nl-NL" dirty="0" smtClean="0"/>
            <a:t>openbare</a:t>
          </a:r>
          <a:endParaRPr lang="nl-NL" dirty="0"/>
        </a:p>
      </dgm:t>
    </dgm:pt>
    <dgm:pt modelId="{42F1C297-AFB8-46B6-84BE-8A07A2B27BD4}" type="parTrans" cxnId="{097E8376-E947-47BE-9394-391E2C3A0787}">
      <dgm:prSet/>
      <dgm:spPr/>
      <dgm:t>
        <a:bodyPr/>
        <a:lstStyle/>
        <a:p>
          <a:endParaRPr lang="nl-NL"/>
        </a:p>
      </dgm:t>
    </dgm:pt>
    <dgm:pt modelId="{2DF66011-B8B8-4F07-99AC-A507C2ED212C}" type="sibTrans" cxnId="{097E8376-E947-47BE-9394-391E2C3A0787}">
      <dgm:prSet/>
      <dgm:spPr/>
      <dgm:t>
        <a:bodyPr/>
        <a:lstStyle/>
        <a:p>
          <a:endParaRPr lang="nl-NL"/>
        </a:p>
      </dgm:t>
    </dgm:pt>
    <dgm:pt modelId="{E22478BE-8EE9-46C0-9BC6-4834CA1D9AB7}" type="pres">
      <dgm:prSet presAssocID="{0788EAAC-817F-4A13-BEC4-63E89A0D4A6D}" presName="diagram" presStyleCnt="0">
        <dgm:presLayoutVars>
          <dgm:chPref val="1"/>
          <dgm:dir/>
          <dgm:animOne val="branch"/>
          <dgm:animLvl val="lvl"/>
          <dgm:resizeHandles val="exact"/>
        </dgm:presLayoutVars>
      </dgm:prSet>
      <dgm:spPr/>
      <dgm:t>
        <a:bodyPr/>
        <a:lstStyle/>
        <a:p>
          <a:endParaRPr lang="nl-NL"/>
        </a:p>
      </dgm:t>
    </dgm:pt>
    <dgm:pt modelId="{14148FBB-8247-40CD-94CB-8F9B71C63072}" type="pres">
      <dgm:prSet presAssocID="{C37A0A72-0430-462A-AAB1-0C092AE77DCC}" presName="root1" presStyleCnt="0"/>
      <dgm:spPr/>
    </dgm:pt>
    <dgm:pt modelId="{3D25230C-C0E9-4F24-BF54-BC037747A482}" type="pres">
      <dgm:prSet presAssocID="{C37A0A72-0430-462A-AAB1-0C092AE77DCC}" presName="LevelOneTextNode" presStyleLbl="node0" presStyleIdx="0" presStyleCnt="1">
        <dgm:presLayoutVars>
          <dgm:chPref val="3"/>
        </dgm:presLayoutVars>
      </dgm:prSet>
      <dgm:spPr/>
      <dgm:t>
        <a:bodyPr/>
        <a:lstStyle/>
        <a:p>
          <a:endParaRPr lang="nl-NL"/>
        </a:p>
      </dgm:t>
    </dgm:pt>
    <dgm:pt modelId="{4CFA31D3-4993-4AED-BD63-DE0AC9266F05}" type="pres">
      <dgm:prSet presAssocID="{C37A0A72-0430-462A-AAB1-0C092AE77DCC}" presName="level2hierChild" presStyleCnt="0"/>
      <dgm:spPr/>
    </dgm:pt>
    <dgm:pt modelId="{085C6997-B5A2-4029-9930-B92190450924}" type="pres">
      <dgm:prSet presAssocID="{161C9DE0-9D78-4535-9D6C-B68D209A9D6C}" presName="conn2-1" presStyleLbl="parChTrans1D2" presStyleIdx="0" presStyleCnt="2"/>
      <dgm:spPr/>
      <dgm:t>
        <a:bodyPr/>
        <a:lstStyle/>
        <a:p>
          <a:endParaRPr lang="nl-NL"/>
        </a:p>
      </dgm:t>
    </dgm:pt>
    <dgm:pt modelId="{FDAF0B05-7097-416C-896A-E62C3CB0BAC2}" type="pres">
      <dgm:prSet presAssocID="{161C9DE0-9D78-4535-9D6C-B68D209A9D6C}" presName="connTx" presStyleLbl="parChTrans1D2" presStyleIdx="0" presStyleCnt="2"/>
      <dgm:spPr/>
      <dgm:t>
        <a:bodyPr/>
        <a:lstStyle/>
        <a:p>
          <a:endParaRPr lang="nl-NL"/>
        </a:p>
      </dgm:t>
    </dgm:pt>
    <dgm:pt modelId="{1625A665-8A74-47DE-9078-FEB726B650DB}" type="pres">
      <dgm:prSet presAssocID="{2D5A917C-120A-482F-B4CC-4F071A4CFFAF}" presName="root2" presStyleCnt="0"/>
      <dgm:spPr/>
    </dgm:pt>
    <dgm:pt modelId="{BC0C0565-C6E1-428A-B756-62490A3B9CB8}" type="pres">
      <dgm:prSet presAssocID="{2D5A917C-120A-482F-B4CC-4F071A4CFFAF}" presName="LevelTwoTextNode" presStyleLbl="node2" presStyleIdx="0" presStyleCnt="2">
        <dgm:presLayoutVars>
          <dgm:chPref val="3"/>
        </dgm:presLayoutVars>
      </dgm:prSet>
      <dgm:spPr/>
      <dgm:t>
        <a:bodyPr/>
        <a:lstStyle/>
        <a:p>
          <a:endParaRPr lang="nl-NL"/>
        </a:p>
      </dgm:t>
    </dgm:pt>
    <dgm:pt modelId="{22392FCE-7609-4EC3-8486-B21FD7249F28}" type="pres">
      <dgm:prSet presAssocID="{2D5A917C-120A-482F-B4CC-4F071A4CFFAF}" presName="level3hierChild" presStyleCnt="0"/>
      <dgm:spPr/>
    </dgm:pt>
    <dgm:pt modelId="{ECC52362-3FC8-4ABF-B2CA-8B322D93FA3E}" type="pres">
      <dgm:prSet presAssocID="{42F1C297-AFB8-46B6-84BE-8A07A2B27BD4}" presName="conn2-1" presStyleLbl="parChTrans1D2" presStyleIdx="1" presStyleCnt="2"/>
      <dgm:spPr/>
      <dgm:t>
        <a:bodyPr/>
        <a:lstStyle/>
        <a:p>
          <a:endParaRPr lang="nl-NL"/>
        </a:p>
      </dgm:t>
    </dgm:pt>
    <dgm:pt modelId="{68CAEC75-DAD8-44BD-B529-A1479DF8F139}" type="pres">
      <dgm:prSet presAssocID="{42F1C297-AFB8-46B6-84BE-8A07A2B27BD4}" presName="connTx" presStyleLbl="parChTrans1D2" presStyleIdx="1" presStyleCnt="2"/>
      <dgm:spPr/>
      <dgm:t>
        <a:bodyPr/>
        <a:lstStyle/>
        <a:p>
          <a:endParaRPr lang="nl-NL"/>
        </a:p>
      </dgm:t>
    </dgm:pt>
    <dgm:pt modelId="{D618A519-AE1E-4BD5-B11D-2BCE4E6809E2}" type="pres">
      <dgm:prSet presAssocID="{325AEA11-E339-4531-9318-A60908FA9C68}" presName="root2" presStyleCnt="0"/>
      <dgm:spPr/>
    </dgm:pt>
    <dgm:pt modelId="{3548B1A7-18CB-4940-8552-7771EB280ECD}" type="pres">
      <dgm:prSet presAssocID="{325AEA11-E339-4531-9318-A60908FA9C68}" presName="LevelTwoTextNode" presStyleLbl="node2" presStyleIdx="1" presStyleCnt="2">
        <dgm:presLayoutVars>
          <dgm:chPref val="3"/>
        </dgm:presLayoutVars>
      </dgm:prSet>
      <dgm:spPr/>
      <dgm:t>
        <a:bodyPr/>
        <a:lstStyle/>
        <a:p>
          <a:endParaRPr lang="nl-NL"/>
        </a:p>
      </dgm:t>
    </dgm:pt>
    <dgm:pt modelId="{6C85F51D-3A2A-4CCD-A8B5-72A67397BECD}" type="pres">
      <dgm:prSet presAssocID="{325AEA11-E339-4531-9318-A60908FA9C68}" presName="level3hierChild" presStyleCnt="0"/>
      <dgm:spPr/>
    </dgm:pt>
  </dgm:ptLst>
  <dgm:cxnLst>
    <dgm:cxn modelId="{B69C993F-A6D5-4E8D-AB11-F3BC1A078875}" type="presOf" srcId="{42F1C297-AFB8-46B6-84BE-8A07A2B27BD4}" destId="{68CAEC75-DAD8-44BD-B529-A1479DF8F139}" srcOrd="1" destOrd="0" presId="urn:microsoft.com/office/officeart/2005/8/layout/hierarchy2"/>
    <dgm:cxn modelId="{D56AC559-C13F-455F-9151-C72A8BD2C1F9}" type="presOf" srcId="{325AEA11-E339-4531-9318-A60908FA9C68}" destId="{3548B1A7-18CB-4940-8552-7771EB280ECD}" srcOrd="0" destOrd="0" presId="urn:microsoft.com/office/officeart/2005/8/layout/hierarchy2"/>
    <dgm:cxn modelId="{0375D2CE-6420-44DA-AADF-8D1B29F37CFE}" type="presOf" srcId="{C37A0A72-0430-462A-AAB1-0C092AE77DCC}" destId="{3D25230C-C0E9-4F24-BF54-BC037747A482}" srcOrd="0" destOrd="0" presId="urn:microsoft.com/office/officeart/2005/8/layout/hierarchy2"/>
    <dgm:cxn modelId="{E36C3F15-0D71-479D-A2F6-7BBF19EE5689}" srcId="{0788EAAC-817F-4A13-BEC4-63E89A0D4A6D}" destId="{C37A0A72-0430-462A-AAB1-0C092AE77DCC}" srcOrd="0" destOrd="0" parTransId="{E77B2409-50CD-4FA9-9BEA-096633104573}" sibTransId="{AF6472FE-7E14-41F3-8AD7-9A001C4091E9}"/>
    <dgm:cxn modelId="{1EA7BE11-CFB3-41E0-94A6-F9A8663F69F5}" type="presOf" srcId="{0788EAAC-817F-4A13-BEC4-63E89A0D4A6D}" destId="{E22478BE-8EE9-46C0-9BC6-4834CA1D9AB7}" srcOrd="0" destOrd="0" presId="urn:microsoft.com/office/officeart/2005/8/layout/hierarchy2"/>
    <dgm:cxn modelId="{097E8376-E947-47BE-9394-391E2C3A0787}" srcId="{C37A0A72-0430-462A-AAB1-0C092AE77DCC}" destId="{325AEA11-E339-4531-9318-A60908FA9C68}" srcOrd="1" destOrd="0" parTransId="{42F1C297-AFB8-46B6-84BE-8A07A2B27BD4}" sibTransId="{2DF66011-B8B8-4F07-99AC-A507C2ED212C}"/>
    <dgm:cxn modelId="{7DDDBC32-01EC-4496-8B63-02254EE9B58F}" srcId="{C37A0A72-0430-462A-AAB1-0C092AE77DCC}" destId="{2D5A917C-120A-482F-B4CC-4F071A4CFFAF}" srcOrd="0" destOrd="0" parTransId="{161C9DE0-9D78-4535-9D6C-B68D209A9D6C}" sibTransId="{F218DC61-9FCC-4181-80CD-77B71F6891B2}"/>
    <dgm:cxn modelId="{6D8A4A72-AEC8-4A22-B62D-4B892B204D99}" type="presOf" srcId="{161C9DE0-9D78-4535-9D6C-B68D209A9D6C}" destId="{FDAF0B05-7097-416C-896A-E62C3CB0BAC2}" srcOrd="1" destOrd="0" presId="urn:microsoft.com/office/officeart/2005/8/layout/hierarchy2"/>
    <dgm:cxn modelId="{7A8F063E-8A4B-4FCB-9546-E60A3B0432BD}" type="presOf" srcId="{2D5A917C-120A-482F-B4CC-4F071A4CFFAF}" destId="{BC0C0565-C6E1-428A-B756-62490A3B9CB8}" srcOrd="0" destOrd="0" presId="urn:microsoft.com/office/officeart/2005/8/layout/hierarchy2"/>
    <dgm:cxn modelId="{831F010F-CCE5-4DC3-B97A-2D09A63C8907}" type="presOf" srcId="{161C9DE0-9D78-4535-9D6C-B68D209A9D6C}" destId="{085C6997-B5A2-4029-9930-B92190450924}" srcOrd="0" destOrd="0" presId="urn:microsoft.com/office/officeart/2005/8/layout/hierarchy2"/>
    <dgm:cxn modelId="{20FD6D8F-31ED-49D8-BE2C-8B363CDCEE60}" type="presOf" srcId="{42F1C297-AFB8-46B6-84BE-8A07A2B27BD4}" destId="{ECC52362-3FC8-4ABF-B2CA-8B322D93FA3E}" srcOrd="0" destOrd="0" presId="urn:microsoft.com/office/officeart/2005/8/layout/hierarchy2"/>
    <dgm:cxn modelId="{3E8DCBB7-6CE1-4184-BBFA-11D631B8638A}" type="presParOf" srcId="{E22478BE-8EE9-46C0-9BC6-4834CA1D9AB7}" destId="{14148FBB-8247-40CD-94CB-8F9B71C63072}" srcOrd="0" destOrd="0" presId="urn:microsoft.com/office/officeart/2005/8/layout/hierarchy2"/>
    <dgm:cxn modelId="{DEC4E794-436A-4323-AFCB-484062E42BCB}" type="presParOf" srcId="{14148FBB-8247-40CD-94CB-8F9B71C63072}" destId="{3D25230C-C0E9-4F24-BF54-BC037747A482}" srcOrd="0" destOrd="0" presId="urn:microsoft.com/office/officeart/2005/8/layout/hierarchy2"/>
    <dgm:cxn modelId="{2D8E27D0-DFC9-499E-A654-023FB75E6701}" type="presParOf" srcId="{14148FBB-8247-40CD-94CB-8F9B71C63072}" destId="{4CFA31D3-4993-4AED-BD63-DE0AC9266F05}" srcOrd="1" destOrd="0" presId="urn:microsoft.com/office/officeart/2005/8/layout/hierarchy2"/>
    <dgm:cxn modelId="{E767E046-506F-43EE-AE67-767D61025F2C}" type="presParOf" srcId="{4CFA31D3-4993-4AED-BD63-DE0AC9266F05}" destId="{085C6997-B5A2-4029-9930-B92190450924}" srcOrd="0" destOrd="0" presId="urn:microsoft.com/office/officeart/2005/8/layout/hierarchy2"/>
    <dgm:cxn modelId="{F6D5D2B7-6C77-4549-A418-56B8655D49C3}" type="presParOf" srcId="{085C6997-B5A2-4029-9930-B92190450924}" destId="{FDAF0B05-7097-416C-896A-E62C3CB0BAC2}" srcOrd="0" destOrd="0" presId="urn:microsoft.com/office/officeart/2005/8/layout/hierarchy2"/>
    <dgm:cxn modelId="{781CC394-1E9F-48EB-A899-8827B50FF25C}" type="presParOf" srcId="{4CFA31D3-4993-4AED-BD63-DE0AC9266F05}" destId="{1625A665-8A74-47DE-9078-FEB726B650DB}" srcOrd="1" destOrd="0" presId="urn:microsoft.com/office/officeart/2005/8/layout/hierarchy2"/>
    <dgm:cxn modelId="{C308DD58-2140-4DFB-A1D3-CF3BA6855524}" type="presParOf" srcId="{1625A665-8A74-47DE-9078-FEB726B650DB}" destId="{BC0C0565-C6E1-428A-B756-62490A3B9CB8}" srcOrd="0" destOrd="0" presId="urn:microsoft.com/office/officeart/2005/8/layout/hierarchy2"/>
    <dgm:cxn modelId="{59213ED8-5DD7-48D9-9DA3-CF966ACDC14E}" type="presParOf" srcId="{1625A665-8A74-47DE-9078-FEB726B650DB}" destId="{22392FCE-7609-4EC3-8486-B21FD7249F28}" srcOrd="1" destOrd="0" presId="urn:microsoft.com/office/officeart/2005/8/layout/hierarchy2"/>
    <dgm:cxn modelId="{744FD79A-8432-4A0C-BDB3-A703051DB008}" type="presParOf" srcId="{4CFA31D3-4993-4AED-BD63-DE0AC9266F05}" destId="{ECC52362-3FC8-4ABF-B2CA-8B322D93FA3E}" srcOrd="2" destOrd="0" presId="urn:microsoft.com/office/officeart/2005/8/layout/hierarchy2"/>
    <dgm:cxn modelId="{B3AC9521-8432-4C2D-B458-1AF3FA6C0C8D}" type="presParOf" srcId="{ECC52362-3FC8-4ABF-B2CA-8B322D93FA3E}" destId="{68CAEC75-DAD8-44BD-B529-A1479DF8F139}" srcOrd="0" destOrd="0" presId="urn:microsoft.com/office/officeart/2005/8/layout/hierarchy2"/>
    <dgm:cxn modelId="{888485E2-C7EF-41CA-AFAE-3B5F9D3FE28D}" type="presParOf" srcId="{4CFA31D3-4993-4AED-BD63-DE0AC9266F05}" destId="{D618A519-AE1E-4BD5-B11D-2BCE4E6809E2}" srcOrd="3" destOrd="0" presId="urn:microsoft.com/office/officeart/2005/8/layout/hierarchy2"/>
    <dgm:cxn modelId="{41FDC477-5B2F-4994-BA06-2B91CFF39B4F}" type="presParOf" srcId="{D618A519-AE1E-4BD5-B11D-2BCE4E6809E2}" destId="{3548B1A7-18CB-4940-8552-7771EB280ECD}" srcOrd="0" destOrd="0" presId="urn:microsoft.com/office/officeart/2005/8/layout/hierarchy2"/>
    <dgm:cxn modelId="{FCC53AE6-F88E-4914-A113-E02337F47E07}" type="presParOf" srcId="{D618A519-AE1E-4BD5-B11D-2BCE4E6809E2}" destId="{6C85F51D-3A2A-4CCD-A8B5-72A67397BEC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34A3C3-9006-436A-A1F0-F54FFF4CEE5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NL"/>
        </a:p>
      </dgm:t>
    </dgm:pt>
    <dgm:pt modelId="{4327BF55-A81C-4251-B65C-3092A1E107B6}">
      <dgm:prSet phldrT="[Tekst]"/>
      <dgm:spPr/>
      <dgm:t>
        <a:bodyPr/>
        <a:lstStyle/>
        <a:p>
          <a:r>
            <a:rPr lang="nl-NL" dirty="0" smtClean="0"/>
            <a:t>Vennootschap</a:t>
          </a:r>
          <a:endParaRPr lang="nl-NL" dirty="0"/>
        </a:p>
      </dgm:t>
    </dgm:pt>
    <dgm:pt modelId="{11C5D1A4-CF5F-42C8-9FDA-9EC981EE29EE}" type="parTrans" cxnId="{7C623C9F-596D-4AE6-AE2C-D01A299977B7}">
      <dgm:prSet/>
      <dgm:spPr/>
      <dgm:t>
        <a:bodyPr/>
        <a:lstStyle/>
        <a:p>
          <a:endParaRPr lang="nl-NL"/>
        </a:p>
      </dgm:t>
    </dgm:pt>
    <dgm:pt modelId="{89FF527D-9A82-4E46-AC06-9790F9D9ED88}" type="sibTrans" cxnId="{7C623C9F-596D-4AE6-AE2C-D01A299977B7}">
      <dgm:prSet/>
      <dgm:spPr/>
      <dgm:t>
        <a:bodyPr/>
        <a:lstStyle/>
        <a:p>
          <a:endParaRPr lang="nl-NL"/>
        </a:p>
      </dgm:t>
    </dgm:pt>
    <dgm:pt modelId="{64F7E445-6289-42F0-B028-40B16236F049}">
      <dgm:prSet phldrT="[Tekst]"/>
      <dgm:spPr/>
      <dgm:t>
        <a:bodyPr/>
        <a:lstStyle/>
        <a:p>
          <a:r>
            <a:rPr lang="nl-NL" dirty="0" smtClean="0"/>
            <a:t>VOF</a:t>
          </a:r>
          <a:endParaRPr lang="nl-NL" dirty="0"/>
        </a:p>
      </dgm:t>
    </dgm:pt>
    <dgm:pt modelId="{2059D5E1-B09F-4F7C-99A4-A14B98F15835}" type="parTrans" cxnId="{5FD58C0A-1E7B-498D-A2BC-6E77F9AD1DD7}">
      <dgm:prSet/>
      <dgm:spPr/>
      <dgm:t>
        <a:bodyPr/>
        <a:lstStyle/>
        <a:p>
          <a:endParaRPr lang="nl-NL"/>
        </a:p>
      </dgm:t>
    </dgm:pt>
    <dgm:pt modelId="{F38B0A6E-01FD-40E0-9CDB-B2BF536335A7}" type="sibTrans" cxnId="{5FD58C0A-1E7B-498D-A2BC-6E77F9AD1DD7}">
      <dgm:prSet/>
      <dgm:spPr/>
      <dgm:t>
        <a:bodyPr/>
        <a:lstStyle/>
        <a:p>
          <a:endParaRPr lang="nl-NL"/>
        </a:p>
      </dgm:t>
    </dgm:pt>
    <dgm:pt modelId="{DD096675-C17F-4B6D-AFCD-BD2E29ADC86B}">
      <dgm:prSet phldrT="[Tekst]"/>
      <dgm:spPr/>
      <dgm:t>
        <a:bodyPr/>
        <a:lstStyle/>
        <a:p>
          <a:r>
            <a:rPr lang="nl-NL" dirty="0" smtClean="0"/>
            <a:t>CV</a:t>
          </a:r>
          <a:endParaRPr lang="nl-NL" dirty="0"/>
        </a:p>
      </dgm:t>
    </dgm:pt>
    <dgm:pt modelId="{D8BF71BC-9BC5-410B-8A73-674465DC8088}" type="parTrans" cxnId="{246C1D4E-8F9B-4A81-B08F-EC610F98247C}">
      <dgm:prSet/>
      <dgm:spPr/>
      <dgm:t>
        <a:bodyPr/>
        <a:lstStyle/>
        <a:p>
          <a:endParaRPr lang="nl-NL"/>
        </a:p>
      </dgm:t>
    </dgm:pt>
    <dgm:pt modelId="{8F65E07A-9BE9-4C24-8B52-C55567080920}" type="sibTrans" cxnId="{246C1D4E-8F9B-4A81-B08F-EC610F98247C}">
      <dgm:prSet/>
      <dgm:spPr/>
      <dgm:t>
        <a:bodyPr/>
        <a:lstStyle/>
        <a:p>
          <a:endParaRPr lang="nl-NL"/>
        </a:p>
      </dgm:t>
    </dgm:pt>
    <dgm:pt modelId="{AD362800-89A8-44AA-B2ED-09A3EA81AA28}" type="pres">
      <dgm:prSet presAssocID="{0034A3C3-9006-436A-A1F0-F54FFF4CEE5D}" presName="diagram" presStyleCnt="0">
        <dgm:presLayoutVars>
          <dgm:chPref val="1"/>
          <dgm:dir/>
          <dgm:animOne val="branch"/>
          <dgm:animLvl val="lvl"/>
          <dgm:resizeHandles val="exact"/>
        </dgm:presLayoutVars>
      </dgm:prSet>
      <dgm:spPr/>
      <dgm:t>
        <a:bodyPr/>
        <a:lstStyle/>
        <a:p>
          <a:endParaRPr lang="nl-NL"/>
        </a:p>
      </dgm:t>
    </dgm:pt>
    <dgm:pt modelId="{489AA35F-8148-4ACD-9324-EA23174825AD}" type="pres">
      <dgm:prSet presAssocID="{4327BF55-A81C-4251-B65C-3092A1E107B6}" presName="root1" presStyleCnt="0"/>
      <dgm:spPr/>
    </dgm:pt>
    <dgm:pt modelId="{6C15A629-33F2-49A4-85A5-FB0CD122BE38}" type="pres">
      <dgm:prSet presAssocID="{4327BF55-A81C-4251-B65C-3092A1E107B6}" presName="LevelOneTextNode" presStyleLbl="node0" presStyleIdx="0" presStyleCnt="1">
        <dgm:presLayoutVars>
          <dgm:chPref val="3"/>
        </dgm:presLayoutVars>
      </dgm:prSet>
      <dgm:spPr/>
      <dgm:t>
        <a:bodyPr/>
        <a:lstStyle/>
        <a:p>
          <a:endParaRPr lang="nl-NL"/>
        </a:p>
      </dgm:t>
    </dgm:pt>
    <dgm:pt modelId="{92BD72C9-789D-4727-91D4-575B1CA2ABD3}" type="pres">
      <dgm:prSet presAssocID="{4327BF55-A81C-4251-B65C-3092A1E107B6}" presName="level2hierChild" presStyleCnt="0"/>
      <dgm:spPr/>
    </dgm:pt>
    <dgm:pt modelId="{4BA50883-EDF6-4F0A-A16F-A648EB24C578}" type="pres">
      <dgm:prSet presAssocID="{2059D5E1-B09F-4F7C-99A4-A14B98F15835}" presName="conn2-1" presStyleLbl="parChTrans1D2" presStyleIdx="0" presStyleCnt="2"/>
      <dgm:spPr/>
      <dgm:t>
        <a:bodyPr/>
        <a:lstStyle/>
        <a:p>
          <a:endParaRPr lang="nl-NL"/>
        </a:p>
      </dgm:t>
    </dgm:pt>
    <dgm:pt modelId="{9D33E6A3-9902-4085-8F3A-CE97AA2F68C1}" type="pres">
      <dgm:prSet presAssocID="{2059D5E1-B09F-4F7C-99A4-A14B98F15835}" presName="connTx" presStyleLbl="parChTrans1D2" presStyleIdx="0" presStyleCnt="2"/>
      <dgm:spPr/>
      <dgm:t>
        <a:bodyPr/>
        <a:lstStyle/>
        <a:p>
          <a:endParaRPr lang="nl-NL"/>
        </a:p>
      </dgm:t>
    </dgm:pt>
    <dgm:pt modelId="{EB285EF4-18CD-41E4-B2F7-0926E985EDB0}" type="pres">
      <dgm:prSet presAssocID="{64F7E445-6289-42F0-B028-40B16236F049}" presName="root2" presStyleCnt="0"/>
      <dgm:spPr/>
    </dgm:pt>
    <dgm:pt modelId="{DE40A7EB-E029-4F74-9ED7-522B56525BF8}" type="pres">
      <dgm:prSet presAssocID="{64F7E445-6289-42F0-B028-40B16236F049}" presName="LevelTwoTextNode" presStyleLbl="node2" presStyleIdx="0" presStyleCnt="2">
        <dgm:presLayoutVars>
          <dgm:chPref val="3"/>
        </dgm:presLayoutVars>
      </dgm:prSet>
      <dgm:spPr/>
      <dgm:t>
        <a:bodyPr/>
        <a:lstStyle/>
        <a:p>
          <a:endParaRPr lang="nl-NL"/>
        </a:p>
      </dgm:t>
    </dgm:pt>
    <dgm:pt modelId="{896B3B29-63C4-4F66-B2ED-A34395AFAAE7}" type="pres">
      <dgm:prSet presAssocID="{64F7E445-6289-42F0-B028-40B16236F049}" presName="level3hierChild" presStyleCnt="0"/>
      <dgm:spPr/>
    </dgm:pt>
    <dgm:pt modelId="{B0ECD880-B7D2-445E-BFD6-8B2E213BF95E}" type="pres">
      <dgm:prSet presAssocID="{D8BF71BC-9BC5-410B-8A73-674465DC8088}" presName="conn2-1" presStyleLbl="parChTrans1D2" presStyleIdx="1" presStyleCnt="2"/>
      <dgm:spPr/>
      <dgm:t>
        <a:bodyPr/>
        <a:lstStyle/>
        <a:p>
          <a:endParaRPr lang="nl-NL"/>
        </a:p>
      </dgm:t>
    </dgm:pt>
    <dgm:pt modelId="{E9C62E0E-100E-4BAB-92E8-4EA00382982A}" type="pres">
      <dgm:prSet presAssocID="{D8BF71BC-9BC5-410B-8A73-674465DC8088}" presName="connTx" presStyleLbl="parChTrans1D2" presStyleIdx="1" presStyleCnt="2"/>
      <dgm:spPr/>
      <dgm:t>
        <a:bodyPr/>
        <a:lstStyle/>
        <a:p>
          <a:endParaRPr lang="nl-NL"/>
        </a:p>
      </dgm:t>
    </dgm:pt>
    <dgm:pt modelId="{0497D14A-B583-498B-BFDF-82CE322EFFEA}" type="pres">
      <dgm:prSet presAssocID="{DD096675-C17F-4B6D-AFCD-BD2E29ADC86B}" presName="root2" presStyleCnt="0"/>
      <dgm:spPr/>
    </dgm:pt>
    <dgm:pt modelId="{7FDC47CF-8B06-414D-A75C-4619ED741063}" type="pres">
      <dgm:prSet presAssocID="{DD096675-C17F-4B6D-AFCD-BD2E29ADC86B}" presName="LevelTwoTextNode" presStyleLbl="node2" presStyleIdx="1" presStyleCnt="2">
        <dgm:presLayoutVars>
          <dgm:chPref val="3"/>
        </dgm:presLayoutVars>
      </dgm:prSet>
      <dgm:spPr/>
      <dgm:t>
        <a:bodyPr/>
        <a:lstStyle/>
        <a:p>
          <a:endParaRPr lang="nl-NL"/>
        </a:p>
      </dgm:t>
    </dgm:pt>
    <dgm:pt modelId="{23578606-6BD4-41AC-B26E-ACF10D7DAAAE}" type="pres">
      <dgm:prSet presAssocID="{DD096675-C17F-4B6D-AFCD-BD2E29ADC86B}" presName="level3hierChild" presStyleCnt="0"/>
      <dgm:spPr/>
    </dgm:pt>
  </dgm:ptLst>
  <dgm:cxnLst>
    <dgm:cxn modelId="{E35FC51A-2141-4193-AE50-F13066C872E9}" type="presOf" srcId="{2059D5E1-B09F-4F7C-99A4-A14B98F15835}" destId="{9D33E6A3-9902-4085-8F3A-CE97AA2F68C1}" srcOrd="1" destOrd="0" presId="urn:microsoft.com/office/officeart/2005/8/layout/hierarchy2"/>
    <dgm:cxn modelId="{578D1635-D6DB-41F9-995A-1ED3C0F77697}" type="presOf" srcId="{64F7E445-6289-42F0-B028-40B16236F049}" destId="{DE40A7EB-E029-4F74-9ED7-522B56525BF8}" srcOrd="0" destOrd="0" presId="urn:microsoft.com/office/officeart/2005/8/layout/hierarchy2"/>
    <dgm:cxn modelId="{6F4001A9-9AC2-4BC0-9A3B-717AE6B317C1}" type="presOf" srcId="{D8BF71BC-9BC5-410B-8A73-674465DC8088}" destId="{E9C62E0E-100E-4BAB-92E8-4EA00382982A}" srcOrd="1" destOrd="0" presId="urn:microsoft.com/office/officeart/2005/8/layout/hierarchy2"/>
    <dgm:cxn modelId="{0B891ED8-CBBC-4146-AAB7-256BE28AD78B}" type="presOf" srcId="{4327BF55-A81C-4251-B65C-3092A1E107B6}" destId="{6C15A629-33F2-49A4-85A5-FB0CD122BE38}" srcOrd="0" destOrd="0" presId="urn:microsoft.com/office/officeart/2005/8/layout/hierarchy2"/>
    <dgm:cxn modelId="{34EA6601-D099-4B66-931F-057BC33F2FE8}" type="presOf" srcId="{2059D5E1-B09F-4F7C-99A4-A14B98F15835}" destId="{4BA50883-EDF6-4F0A-A16F-A648EB24C578}" srcOrd="0" destOrd="0" presId="urn:microsoft.com/office/officeart/2005/8/layout/hierarchy2"/>
    <dgm:cxn modelId="{82CDFDBB-48C8-46FE-93CA-849DC7BD0259}" type="presOf" srcId="{DD096675-C17F-4B6D-AFCD-BD2E29ADC86B}" destId="{7FDC47CF-8B06-414D-A75C-4619ED741063}" srcOrd="0" destOrd="0" presId="urn:microsoft.com/office/officeart/2005/8/layout/hierarchy2"/>
    <dgm:cxn modelId="{9DD85547-7BF6-465C-A476-4B3598252F11}" type="presOf" srcId="{D8BF71BC-9BC5-410B-8A73-674465DC8088}" destId="{B0ECD880-B7D2-445E-BFD6-8B2E213BF95E}" srcOrd="0" destOrd="0" presId="urn:microsoft.com/office/officeart/2005/8/layout/hierarchy2"/>
    <dgm:cxn modelId="{246C1D4E-8F9B-4A81-B08F-EC610F98247C}" srcId="{4327BF55-A81C-4251-B65C-3092A1E107B6}" destId="{DD096675-C17F-4B6D-AFCD-BD2E29ADC86B}" srcOrd="1" destOrd="0" parTransId="{D8BF71BC-9BC5-410B-8A73-674465DC8088}" sibTransId="{8F65E07A-9BE9-4C24-8B52-C55567080920}"/>
    <dgm:cxn modelId="{5FD58C0A-1E7B-498D-A2BC-6E77F9AD1DD7}" srcId="{4327BF55-A81C-4251-B65C-3092A1E107B6}" destId="{64F7E445-6289-42F0-B028-40B16236F049}" srcOrd="0" destOrd="0" parTransId="{2059D5E1-B09F-4F7C-99A4-A14B98F15835}" sibTransId="{F38B0A6E-01FD-40E0-9CDB-B2BF536335A7}"/>
    <dgm:cxn modelId="{7C623C9F-596D-4AE6-AE2C-D01A299977B7}" srcId="{0034A3C3-9006-436A-A1F0-F54FFF4CEE5D}" destId="{4327BF55-A81C-4251-B65C-3092A1E107B6}" srcOrd="0" destOrd="0" parTransId="{11C5D1A4-CF5F-42C8-9FDA-9EC981EE29EE}" sibTransId="{89FF527D-9A82-4E46-AC06-9790F9D9ED88}"/>
    <dgm:cxn modelId="{472B9EEE-9288-4397-9D7A-1B7B68EC231D}" type="presOf" srcId="{0034A3C3-9006-436A-A1F0-F54FFF4CEE5D}" destId="{AD362800-89A8-44AA-B2ED-09A3EA81AA28}" srcOrd="0" destOrd="0" presId="urn:microsoft.com/office/officeart/2005/8/layout/hierarchy2"/>
    <dgm:cxn modelId="{CFE02FB1-63F4-4383-A55F-185B3BDEC0E1}" type="presParOf" srcId="{AD362800-89A8-44AA-B2ED-09A3EA81AA28}" destId="{489AA35F-8148-4ACD-9324-EA23174825AD}" srcOrd="0" destOrd="0" presId="urn:microsoft.com/office/officeart/2005/8/layout/hierarchy2"/>
    <dgm:cxn modelId="{D608E1D9-7BBB-4F24-9A50-AE96CD8F7A02}" type="presParOf" srcId="{489AA35F-8148-4ACD-9324-EA23174825AD}" destId="{6C15A629-33F2-49A4-85A5-FB0CD122BE38}" srcOrd="0" destOrd="0" presId="urn:microsoft.com/office/officeart/2005/8/layout/hierarchy2"/>
    <dgm:cxn modelId="{860DD96A-554A-48D5-BE60-21AAE779B42C}" type="presParOf" srcId="{489AA35F-8148-4ACD-9324-EA23174825AD}" destId="{92BD72C9-789D-4727-91D4-575B1CA2ABD3}" srcOrd="1" destOrd="0" presId="urn:microsoft.com/office/officeart/2005/8/layout/hierarchy2"/>
    <dgm:cxn modelId="{526ECDC9-2AB6-4343-9F4C-4266AF718F01}" type="presParOf" srcId="{92BD72C9-789D-4727-91D4-575B1CA2ABD3}" destId="{4BA50883-EDF6-4F0A-A16F-A648EB24C578}" srcOrd="0" destOrd="0" presId="urn:microsoft.com/office/officeart/2005/8/layout/hierarchy2"/>
    <dgm:cxn modelId="{DF648517-FADF-44E0-8B79-5FCBE3826BC7}" type="presParOf" srcId="{4BA50883-EDF6-4F0A-A16F-A648EB24C578}" destId="{9D33E6A3-9902-4085-8F3A-CE97AA2F68C1}" srcOrd="0" destOrd="0" presId="urn:microsoft.com/office/officeart/2005/8/layout/hierarchy2"/>
    <dgm:cxn modelId="{BE4604F1-4705-4277-865D-7261BF3762E6}" type="presParOf" srcId="{92BD72C9-789D-4727-91D4-575B1CA2ABD3}" destId="{EB285EF4-18CD-41E4-B2F7-0926E985EDB0}" srcOrd="1" destOrd="0" presId="urn:microsoft.com/office/officeart/2005/8/layout/hierarchy2"/>
    <dgm:cxn modelId="{1CA9D958-E00C-4CE7-BEBD-DECED70C2CE2}" type="presParOf" srcId="{EB285EF4-18CD-41E4-B2F7-0926E985EDB0}" destId="{DE40A7EB-E029-4F74-9ED7-522B56525BF8}" srcOrd="0" destOrd="0" presId="urn:microsoft.com/office/officeart/2005/8/layout/hierarchy2"/>
    <dgm:cxn modelId="{CAB2E028-FADB-476D-97AE-ECDA8CBBD60E}" type="presParOf" srcId="{EB285EF4-18CD-41E4-B2F7-0926E985EDB0}" destId="{896B3B29-63C4-4F66-B2ED-A34395AFAAE7}" srcOrd="1" destOrd="0" presId="urn:microsoft.com/office/officeart/2005/8/layout/hierarchy2"/>
    <dgm:cxn modelId="{62722637-1C4A-4AA8-94E2-B21618934F4B}" type="presParOf" srcId="{92BD72C9-789D-4727-91D4-575B1CA2ABD3}" destId="{B0ECD880-B7D2-445E-BFD6-8B2E213BF95E}" srcOrd="2" destOrd="0" presId="urn:microsoft.com/office/officeart/2005/8/layout/hierarchy2"/>
    <dgm:cxn modelId="{0E3C750F-FB33-40B8-9371-97A0A0891547}" type="presParOf" srcId="{B0ECD880-B7D2-445E-BFD6-8B2E213BF95E}" destId="{E9C62E0E-100E-4BAB-92E8-4EA00382982A}" srcOrd="0" destOrd="0" presId="urn:microsoft.com/office/officeart/2005/8/layout/hierarchy2"/>
    <dgm:cxn modelId="{5D48FB5B-3D9C-449E-96BC-8AC42CCE48A9}" type="presParOf" srcId="{92BD72C9-789D-4727-91D4-575B1CA2ABD3}" destId="{0497D14A-B583-498B-BFDF-82CE322EFFEA}" srcOrd="3" destOrd="0" presId="urn:microsoft.com/office/officeart/2005/8/layout/hierarchy2"/>
    <dgm:cxn modelId="{7D632184-EC7C-4E9F-B107-586B98F7E016}" type="presParOf" srcId="{0497D14A-B583-498B-BFDF-82CE322EFFEA}" destId="{7FDC47CF-8B06-414D-A75C-4619ED741063}" srcOrd="0" destOrd="0" presId="urn:microsoft.com/office/officeart/2005/8/layout/hierarchy2"/>
    <dgm:cxn modelId="{BAE79D9C-59B9-4391-AE39-B0075AEE9936}" type="presParOf" srcId="{0497D14A-B583-498B-BFDF-82CE322EFFEA}" destId="{23578606-6BD4-41AC-B26E-ACF10D7DAAA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6D9698-A293-438A-BBA7-136A1BB6C49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NL"/>
        </a:p>
      </dgm:t>
    </dgm:pt>
    <dgm:pt modelId="{00E8710A-1744-4C14-B197-2908A4B20B24}">
      <dgm:prSet phldrT="[Tekst]"/>
      <dgm:spPr/>
      <dgm:t>
        <a:bodyPr/>
        <a:lstStyle/>
        <a:p>
          <a:r>
            <a:rPr lang="nl-NL" dirty="0" smtClean="0"/>
            <a:t>Ondernemingen met rechtspersoonlijkheid</a:t>
          </a:r>
          <a:endParaRPr lang="nl-NL" dirty="0"/>
        </a:p>
      </dgm:t>
    </dgm:pt>
    <dgm:pt modelId="{5C24B943-AA2C-4866-A127-0960DAC3206B}" type="parTrans" cxnId="{4A04B802-16D0-420D-AF67-05943F19F16E}">
      <dgm:prSet/>
      <dgm:spPr/>
      <dgm:t>
        <a:bodyPr/>
        <a:lstStyle/>
        <a:p>
          <a:endParaRPr lang="nl-NL"/>
        </a:p>
      </dgm:t>
    </dgm:pt>
    <dgm:pt modelId="{CC807B0E-A03D-4BA0-824A-97C8C648CCD2}" type="sibTrans" cxnId="{4A04B802-16D0-420D-AF67-05943F19F16E}">
      <dgm:prSet/>
      <dgm:spPr/>
      <dgm:t>
        <a:bodyPr/>
        <a:lstStyle/>
        <a:p>
          <a:endParaRPr lang="nl-NL"/>
        </a:p>
      </dgm:t>
    </dgm:pt>
    <dgm:pt modelId="{E34F2CB7-2AF7-4BB3-8006-1E6037665627}">
      <dgm:prSet phldrT="[Tekst]"/>
      <dgm:spPr/>
      <dgm:t>
        <a:bodyPr/>
        <a:lstStyle/>
        <a:p>
          <a:r>
            <a:rPr lang="nl-NL" dirty="0" smtClean="0"/>
            <a:t>BV</a:t>
          </a:r>
          <a:endParaRPr lang="nl-NL" dirty="0"/>
        </a:p>
      </dgm:t>
    </dgm:pt>
    <dgm:pt modelId="{6527CC6B-6940-4632-B2C5-E7CEA5EC675F}" type="parTrans" cxnId="{D4003D57-61A7-440B-861E-6733FB886C73}">
      <dgm:prSet/>
      <dgm:spPr/>
      <dgm:t>
        <a:bodyPr/>
        <a:lstStyle/>
        <a:p>
          <a:endParaRPr lang="nl-NL"/>
        </a:p>
      </dgm:t>
    </dgm:pt>
    <dgm:pt modelId="{E1F70EF0-4EEE-48CC-91E9-B7F60C4639F5}" type="sibTrans" cxnId="{D4003D57-61A7-440B-861E-6733FB886C73}">
      <dgm:prSet/>
      <dgm:spPr/>
      <dgm:t>
        <a:bodyPr/>
        <a:lstStyle/>
        <a:p>
          <a:endParaRPr lang="nl-NL"/>
        </a:p>
      </dgm:t>
    </dgm:pt>
    <dgm:pt modelId="{6C0C347A-9532-44BA-AB3B-08DEDCC81B06}">
      <dgm:prSet phldrT="[Tekst]"/>
      <dgm:spPr/>
      <dgm:t>
        <a:bodyPr/>
        <a:lstStyle/>
        <a:p>
          <a:r>
            <a:rPr lang="nl-NL" dirty="0" smtClean="0"/>
            <a:t>NV</a:t>
          </a:r>
          <a:endParaRPr lang="nl-NL" dirty="0"/>
        </a:p>
      </dgm:t>
    </dgm:pt>
    <dgm:pt modelId="{86458C7A-27DF-4D54-A4B1-864E13C3665C}" type="parTrans" cxnId="{2E46F0D8-F040-4DAE-B4CD-89BF2DA82005}">
      <dgm:prSet/>
      <dgm:spPr/>
      <dgm:t>
        <a:bodyPr/>
        <a:lstStyle/>
        <a:p>
          <a:endParaRPr lang="nl-NL"/>
        </a:p>
      </dgm:t>
    </dgm:pt>
    <dgm:pt modelId="{A46FE633-75EE-4F63-90A9-1D74961740D4}" type="sibTrans" cxnId="{2E46F0D8-F040-4DAE-B4CD-89BF2DA82005}">
      <dgm:prSet/>
      <dgm:spPr/>
      <dgm:t>
        <a:bodyPr/>
        <a:lstStyle/>
        <a:p>
          <a:endParaRPr lang="nl-NL"/>
        </a:p>
      </dgm:t>
    </dgm:pt>
    <dgm:pt modelId="{04FCFE98-4510-4F9D-ADF7-C0BC01A439DF}">
      <dgm:prSet/>
      <dgm:spPr/>
      <dgm:t>
        <a:bodyPr/>
        <a:lstStyle/>
        <a:p>
          <a:r>
            <a:rPr lang="nl-NL" dirty="0" err="1" smtClean="0"/>
            <a:t>Cooperatieve</a:t>
          </a:r>
          <a:r>
            <a:rPr lang="nl-NL" dirty="0" smtClean="0"/>
            <a:t> vereniging</a:t>
          </a:r>
          <a:endParaRPr lang="nl-NL" dirty="0"/>
        </a:p>
      </dgm:t>
    </dgm:pt>
    <dgm:pt modelId="{F52F0234-BF07-44E2-894F-2D65D453F7A2}" type="parTrans" cxnId="{1601EBA5-B8E5-43B9-AF38-E9B23886D277}">
      <dgm:prSet/>
      <dgm:spPr/>
      <dgm:t>
        <a:bodyPr/>
        <a:lstStyle/>
        <a:p>
          <a:endParaRPr lang="nl-NL"/>
        </a:p>
      </dgm:t>
    </dgm:pt>
    <dgm:pt modelId="{ACDE4796-D1B6-429B-94A6-AD80FEB3EEBF}" type="sibTrans" cxnId="{1601EBA5-B8E5-43B9-AF38-E9B23886D277}">
      <dgm:prSet/>
      <dgm:spPr/>
      <dgm:t>
        <a:bodyPr/>
        <a:lstStyle/>
        <a:p>
          <a:endParaRPr lang="nl-NL"/>
        </a:p>
      </dgm:t>
    </dgm:pt>
    <dgm:pt modelId="{B7A921B0-8731-4BF5-970A-E38646F816B1}" type="pres">
      <dgm:prSet presAssocID="{2F6D9698-A293-438A-BBA7-136A1BB6C499}" presName="diagram" presStyleCnt="0">
        <dgm:presLayoutVars>
          <dgm:chPref val="1"/>
          <dgm:dir/>
          <dgm:animOne val="branch"/>
          <dgm:animLvl val="lvl"/>
          <dgm:resizeHandles val="exact"/>
        </dgm:presLayoutVars>
      </dgm:prSet>
      <dgm:spPr/>
      <dgm:t>
        <a:bodyPr/>
        <a:lstStyle/>
        <a:p>
          <a:endParaRPr lang="nl-NL"/>
        </a:p>
      </dgm:t>
    </dgm:pt>
    <dgm:pt modelId="{9EF57A48-15D1-4B2E-AC5D-B3AE053F838B}" type="pres">
      <dgm:prSet presAssocID="{00E8710A-1744-4C14-B197-2908A4B20B24}" presName="root1" presStyleCnt="0"/>
      <dgm:spPr/>
    </dgm:pt>
    <dgm:pt modelId="{6CB39856-7E7D-4947-B723-D9347E6C0F4C}" type="pres">
      <dgm:prSet presAssocID="{00E8710A-1744-4C14-B197-2908A4B20B24}" presName="LevelOneTextNode" presStyleLbl="node0" presStyleIdx="0" presStyleCnt="1">
        <dgm:presLayoutVars>
          <dgm:chPref val="3"/>
        </dgm:presLayoutVars>
      </dgm:prSet>
      <dgm:spPr/>
      <dgm:t>
        <a:bodyPr/>
        <a:lstStyle/>
        <a:p>
          <a:endParaRPr lang="nl-NL"/>
        </a:p>
      </dgm:t>
    </dgm:pt>
    <dgm:pt modelId="{5367D9A5-0E37-4AF4-AF40-FF2627F8FCA8}" type="pres">
      <dgm:prSet presAssocID="{00E8710A-1744-4C14-B197-2908A4B20B24}" presName="level2hierChild" presStyleCnt="0"/>
      <dgm:spPr/>
    </dgm:pt>
    <dgm:pt modelId="{9AFF2D8C-90BE-4A94-B507-142D661F246E}" type="pres">
      <dgm:prSet presAssocID="{6527CC6B-6940-4632-B2C5-E7CEA5EC675F}" presName="conn2-1" presStyleLbl="parChTrans1D2" presStyleIdx="0" presStyleCnt="3"/>
      <dgm:spPr/>
      <dgm:t>
        <a:bodyPr/>
        <a:lstStyle/>
        <a:p>
          <a:endParaRPr lang="nl-NL"/>
        </a:p>
      </dgm:t>
    </dgm:pt>
    <dgm:pt modelId="{409C4F82-97F8-4164-BD05-316D1340308C}" type="pres">
      <dgm:prSet presAssocID="{6527CC6B-6940-4632-B2C5-E7CEA5EC675F}" presName="connTx" presStyleLbl="parChTrans1D2" presStyleIdx="0" presStyleCnt="3"/>
      <dgm:spPr/>
      <dgm:t>
        <a:bodyPr/>
        <a:lstStyle/>
        <a:p>
          <a:endParaRPr lang="nl-NL"/>
        </a:p>
      </dgm:t>
    </dgm:pt>
    <dgm:pt modelId="{B5FF50A9-9BC6-48E7-911D-DAB4354ACF0C}" type="pres">
      <dgm:prSet presAssocID="{E34F2CB7-2AF7-4BB3-8006-1E6037665627}" presName="root2" presStyleCnt="0"/>
      <dgm:spPr/>
    </dgm:pt>
    <dgm:pt modelId="{B03117D1-F553-4967-83DA-397B23069AD8}" type="pres">
      <dgm:prSet presAssocID="{E34F2CB7-2AF7-4BB3-8006-1E6037665627}" presName="LevelTwoTextNode" presStyleLbl="node2" presStyleIdx="0" presStyleCnt="3">
        <dgm:presLayoutVars>
          <dgm:chPref val="3"/>
        </dgm:presLayoutVars>
      </dgm:prSet>
      <dgm:spPr/>
      <dgm:t>
        <a:bodyPr/>
        <a:lstStyle/>
        <a:p>
          <a:endParaRPr lang="nl-NL"/>
        </a:p>
      </dgm:t>
    </dgm:pt>
    <dgm:pt modelId="{FAA4387F-B532-435E-B084-55CFFBD7CCDC}" type="pres">
      <dgm:prSet presAssocID="{E34F2CB7-2AF7-4BB3-8006-1E6037665627}" presName="level3hierChild" presStyleCnt="0"/>
      <dgm:spPr/>
    </dgm:pt>
    <dgm:pt modelId="{AEFA4EE4-34DD-4054-A047-7D6E7DEB5098}" type="pres">
      <dgm:prSet presAssocID="{F52F0234-BF07-44E2-894F-2D65D453F7A2}" presName="conn2-1" presStyleLbl="parChTrans1D2" presStyleIdx="1" presStyleCnt="3"/>
      <dgm:spPr/>
      <dgm:t>
        <a:bodyPr/>
        <a:lstStyle/>
        <a:p>
          <a:endParaRPr lang="nl-NL"/>
        </a:p>
      </dgm:t>
    </dgm:pt>
    <dgm:pt modelId="{C909B686-FE6D-4E2F-AD92-E68FC5DC9314}" type="pres">
      <dgm:prSet presAssocID="{F52F0234-BF07-44E2-894F-2D65D453F7A2}" presName="connTx" presStyleLbl="parChTrans1D2" presStyleIdx="1" presStyleCnt="3"/>
      <dgm:spPr/>
      <dgm:t>
        <a:bodyPr/>
        <a:lstStyle/>
        <a:p>
          <a:endParaRPr lang="nl-NL"/>
        </a:p>
      </dgm:t>
    </dgm:pt>
    <dgm:pt modelId="{B28C518F-BBEF-44C6-A7CA-B2916884A21B}" type="pres">
      <dgm:prSet presAssocID="{04FCFE98-4510-4F9D-ADF7-C0BC01A439DF}" presName="root2" presStyleCnt="0"/>
      <dgm:spPr/>
    </dgm:pt>
    <dgm:pt modelId="{5D293AFE-6351-41E1-9557-FA9183023BF0}" type="pres">
      <dgm:prSet presAssocID="{04FCFE98-4510-4F9D-ADF7-C0BC01A439DF}" presName="LevelTwoTextNode" presStyleLbl="node2" presStyleIdx="1" presStyleCnt="3">
        <dgm:presLayoutVars>
          <dgm:chPref val="3"/>
        </dgm:presLayoutVars>
      </dgm:prSet>
      <dgm:spPr/>
      <dgm:t>
        <a:bodyPr/>
        <a:lstStyle/>
        <a:p>
          <a:endParaRPr lang="nl-NL"/>
        </a:p>
      </dgm:t>
    </dgm:pt>
    <dgm:pt modelId="{8B8D3C4E-8194-4459-BA47-3FD15F28969A}" type="pres">
      <dgm:prSet presAssocID="{04FCFE98-4510-4F9D-ADF7-C0BC01A439DF}" presName="level3hierChild" presStyleCnt="0"/>
      <dgm:spPr/>
    </dgm:pt>
    <dgm:pt modelId="{A0498539-1A09-48B4-8B7D-F50A9B199A85}" type="pres">
      <dgm:prSet presAssocID="{86458C7A-27DF-4D54-A4B1-864E13C3665C}" presName="conn2-1" presStyleLbl="parChTrans1D2" presStyleIdx="2" presStyleCnt="3"/>
      <dgm:spPr/>
      <dgm:t>
        <a:bodyPr/>
        <a:lstStyle/>
        <a:p>
          <a:endParaRPr lang="nl-NL"/>
        </a:p>
      </dgm:t>
    </dgm:pt>
    <dgm:pt modelId="{F46FCE00-B74A-43E7-828B-DB05175224FD}" type="pres">
      <dgm:prSet presAssocID="{86458C7A-27DF-4D54-A4B1-864E13C3665C}" presName="connTx" presStyleLbl="parChTrans1D2" presStyleIdx="2" presStyleCnt="3"/>
      <dgm:spPr/>
      <dgm:t>
        <a:bodyPr/>
        <a:lstStyle/>
        <a:p>
          <a:endParaRPr lang="nl-NL"/>
        </a:p>
      </dgm:t>
    </dgm:pt>
    <dgm:pt modelId="{6B71508E-47F0-4403-BBF6-26E8416DEE26}" type="pres">
      <dgm:prSet presAssocID="{6C0C347A-9532-44BA-AB3B-08DEDCC81B06}" presName="root2" presStyleCnt="0"/>
      <dgm:spPr/>
    </dgm:pt>
    <dgm:pt modelId="{345FFEF0-93A6-45B4-8A9C-D0EF9D69A2C9}" type="pres">
      <dgm:prSet presAssocID="{6C0C347A-9532-44BA-AB3B-08DEDCC81B06}" presName="LevelTwoTextNode" presStyleLbl="node2" presStyleIdx="2" presStyleCnt="3">
        <dgm:presLayoutVars>
          <dgm:chPref val="3"/>
        </dgm:presLayoutVars>
      </dgm:prSet>
      <dgm:spPr/>
      <dgm:t>
        <a:bodyPr/>
        <a:lstStyle/>
        <a:p>
          <a:endParaRPr lang="nl-NL"/>
        </a:p>
      </dgm:t>
    </dgm:pt>
    <dgm:pt modelId="{2BB1269F-0D1A-466B-A45A-65F4A6025E3C}" type="pres">
      <dgm:prSet presAssocID="{6C0C347A-9532-44BA-AB3B-08DEDCC81B06}" presName="level3hierChild" presStyleCnt="0"/>
      <dgm:spPr/>
    </dgm:pt>
  </dgm:ptLst>
  <dgm:cxnLst>
    <dgm:cxn modelId="{4A04B802-16D0-420D-AF67-05943F19F16E}" srcId="{2F6D9698-A293-438A-BBA7-136A1BB6C499}" destId="{00E8710A-1744-4C14-B197-2908A4B20B24}" srcOrd="0" destOrd="0" parTransId="{5C24B943-AA2C-4866-A127-0960DAC3206B}" sibTransId="{CC807B0E-A03D-4BA0-824A-97C8C648CCD2}"/>
    <dgm:cxn modelId="{1601EBA5-B8E5-43B9-AF38-E9B23886D277}" srcId="{00E8710A-1744-4C14-B197-2908A4B20B24}" destId="{04FCFE98-4510-4F9D-ADF7-C0BC01A439DF}" srcOrd="1" destOrd="0" parTransId="{F52F0234-BF07-44E2-894F-2D65D453F7A2}" sibTransId="{ACDE4796-D1B6-429B-94A6-AD80FEB3EEBF}"/>
    <dgm:cxn modelId="{18D35E99-1C36-4A2F-9DA4-DEA5DE0C784D}" type="presOf" srcId="{F52F0234-BF07-44E2-894F-2D65D453F7A2}" destId="{AEFA4EE4-34DD-4054-A047-7D6E7DEB5098}" srcOrd="0" destOrd="0" presId="urn:microsoft.com/office/officeart/2005/8/layout/hierarchy2"/>
    <dgm:cxn modelId="{D4003D57-61A7-440B-861E-6733FB886C73}" srcId="{00E8710A-1744-4C14-B197-2908A4B20B24}" destId="{E34F2CB7-2AF7-4BB3-8006-1E6037665627}" srcOrd="0" destOrd="0" parTransId="{6527CC6B-6940-4632-B2C5-E7CEA5EC675F}" sibTransId="{E1F70EF0-4EEE-48CC-91E9-B7F60C4639F5}"/>
    <dgm:cxn modelId="{301122B4-374C-4934-B36A-3F4C480D6FB0}" type="presOf" srcId="{86458C7A-27DF-4D54-A4B1-864E13C3665C}" destId="{A0498539-1A09-48B4-8B7D-F50A9B199A85}" srcOrd="0" destOrd="0" presId="urn:microsoft.com/office/officeart/2005/8/layout/hierarchy2"/>
    <dgm:cxn modelId="{B680DCB8-8DEB-4E92-B634-1BC7D36F83CF}" type="presOf" srcId="{6C0C347A-9532-44BA-AB3B-08DEDCC81B06}" destId="{345FFEF0-93A6-45B4-8A9C-D0EF9D69A2C9}" srcOrd="0" destOrd="0" presId="urn:microsoft.com/office/officeart/2005/8/layout/hierarchy2"/>
    <dgm:cxn modelId="{862030FE-F0C9-4262-8303-1439B1BE6AE7}" type="presOf" srcId="{6527CC6B-6940-4632-B2C5-E7CEA5EC675F}" destId="{409C4F82-97F8-4164-BD05-316D1340308C}" srcOrd="1" destOrd="0" presId="urn:microsoft.com/office/officeart/2005/8/layout/hierarchy2"/>
    <dgm:cxn modelId="{2E46F0D8-F040-4DAE-B4CD-89BF2DA82005}" srcId="{00E8710A-1744-4C14-B197-2908A4B20B24}" destId="{6C0C347A-9532-44BA-AB3B-08DEDCC81B06}" srcOrd="2" destOrd="0" parTransId="{86458C7A-27DF-4D54-A4B1-864E13C3665C}" sibTransId="{A46FE633-75EE-4F63-90A9-1D74961740D4}"/>
    <dgm:cxn modelId="{65DAE6FA-B846-448C-8CC3-903C52F5C50A}" type="presOf" srcId="{86458C7A-27DF-4D54-A4B1-864E13C3665C}" destId="{F46FCE00-B74A-43E7-828B-DB05175224FD}" srcOrd="1" destOrd="0" presId="urn:microsoft.com/office/officeart/2005/8/layout/hierarchy2"/>
    <dgm:cxn modelId="{EEAE1BCF-8A98-4C4D-BDF5-1262C9D62D1C}" type="presOf" srcId="{F52F0234-BF07-44E2-894F-2D65D453F7A2}" destId="{C909B686-FE6D-4E2F-AD92-E68FC5DC9314}" srcOrd="1" destOrd="0" presId="urn:microsoft.com/office/officeart/2005/8/layout/hierarchy2"/>
    <dgm:cxn modelId="{0FE056E6-C648-4DFE-A5B1-2FB602E46373}" type="presOf" srcId="{6527CC6B-6940-4632-B2C5-E7CEA5EC675F}" destId="{9AFF2D8C-90BE-4A94-B507-142D661F246E}" srcOrd="0" destOrd="0" presId="urn:microsoft.com/office/officeart/2005/8/layout/hierarchy2"/>
    <dgm:cxn modelId="{8DF22F13-E326-4DC8-991B-09B3899B6FC8}" type="presOf" srcId="{E34F2CB7-2AF7-4BB3-8006-1E6037665627}" destId="{B03117D1-F553-4967-83DA-397B23069AD8}" srcOrd="0" destOrd="0" presId="urn:microsoft.com/office/officeart/2005/8/layout/hierarchy2"/>
    <dgm:cxn modelId="{A866203E-7484-494E-95E4-EBA912E4F678}" type="presOf" srcId="{04FCFE98-4510-4F9D-ADF7-C0BC01A439DF}" destId="{5D293AFE-6351-41E1-9557-FA9183023BF0}" srcOrd="0" destOrd="0" presId="urn:microsoft.com/office/officeart/2005/8/layout/hierarchy2"/>
    <dgm:cxn modelId="{39E43088-2D67-4D3D-8177-14773419C4BE}" type="presOf" srcId="{2F6D9698-A293-438A-BBA7-136A1BB6C499}" destId="{B7A921B0-8731-4BF5-970A-E38646F816B1}" srcOrd="0" destOrd="0" presId="urn:microsoft.com/office/officeart/2005/8/layout/hierarchy2"/>
    <dgm:cxn modelId="{DAABFFB7-3C6B-4B5A-A7BA-8E5A569B47C6}" type="presOf" srcId="{00E8710A-1744-4C14-B197-2908A4B20B24}" destId="{6CB39856-7E7D-4947-B723-D9347E6C0F4C}" srcOrd="0" destOrd="0" presId="urn:microsoft.com/office/officeart/2005/8/layout/hierarchy2"/>
    <dgm:cxn modelId="{F9102499-25DF-48BD-B517-59E75B78F483}" type="presParOf" srcId="{B7A921B0-8731-4BF5-970A-E38646F816B1}" destId="{9EF57A48-15D1-4B2E-AC5D-B3AE053F838B}" srcOrd="0" destOrd="0" presId="urn:microsoft.com/office/officeart/2005/8/layout/hierarchy2"/>
    <dgm:cxn modelId="{C2928A4F-D2A3-4C68-8387-BAA0EDCB265A}" type="presParOf" srcId="{9EF57A48-15D1-4B2E-AC5D-B3AE053F838B}" destId="{6CB39856-7E7D-4947-B723-D9347E6C0F4C}" srcOrd="0" destOrd="0" presId="urn:microsoft.com/office/officeart/2005/8/layout/hierarchy2"/>
    <dgm:cxn modelId="{2A0CDBA5-ADD1-4DD3-B087-D79A8A20FDA6}" type="presParOf" srcId="{9EF57A48-15D1-4B2E-AC5D-B3AE053F838B}" destId="{5367D9A5-0E37-4AF4-AF40-FF2627F8FCA8}" srcOrd="1" destOrd="0" presId="urn:microsoft.com/office/officeart/2005/8/layout/hierarchy2"/>
    <dgm:cxn modelId="{5DF3794F-8811-400E-A2CE-B6CDF4CC1A0A}" type="presParOf" srcId="{5367D9A5-0E37-4AF4-AF40-FF2627F8FCA8}" destId="{9AFF2D8C-90BE-4A94-B507-142D661F246E}" srcOrd="0" destOrd="0" presId="urn:microsoft.com/office/officeart/2005/8/layout/hierarchy2"/>
    <dgm:cxn modelId="{D6D51BAE-1F55-45D5-98A6-771E30D8B5EE}" type="presParOf" srcId="{9AFF2D8C-90BE-4A94-B507-142D661F246E}" destId="{409C4F82-97F8-4164-BD05-316D1340308C}" srcOrd="0" destOrd="0" presId="urn:microsoft.com/office/officeart/2005/8/layout/hierarchy2"/>
    <dgm:cxn modelId="{5D60A863-1A9C-4439-82CC-B3C197502421}" type="presParOf" srcId="{5367D9A5-0E37-4AF4-AF40-FF2627F8FCA8}" destId="{B5FF50A9-9BC6-48E7-911D-DAB4354ACF0C}" srcOrd="1" destOrd="0" presId="urn:microsoft.com/office/officeart/2005/8/layout/hierarchy2"/>
    <dgm:cxn modelId="{2C5301DA-EA66-4E48-B014-8AC8F1DC1E51}" type="presParOf" srcId="{B5FF50A9-9BC6-48E7-911D-DAB4354ACF0C}" destId="{B03117D1-F553-4967-83DA-397B23069AD8}" srcOrd="0" destOrd="0" presId="urn:microsoft.com/office/officeart/2005/8/layout/hierarchy2"/>
    <dgm:cxn modelId="{13773E69-4073-48BD-8202-93A8FEB95F83}" type="presParOf" srcId="{B5FF50A9-9BC6-48E7-911D-DAB4354ACF0C}" destId="{FAA4387F-B532-435E-B084-55CFFBD7CCDC}" srcOrd="1" destOrd="0" presId="urn:microsoft.com/office/officeart/2005/8/layout/hierarchy2"/>
    <dgm:cxn modelId="{80F6114B-6D6D-4D1E-8580-BD035054AD4E}" type="presParOf" srcId="{5367D9A5-0E37-4AF4-AF40-FF2627F8FCA8}" destId="{AEFA4EE4-34DD-4054-A047-7D6E7DEB5098}" srcOrd="2" destOrd="0" presId="urn:microsoft.com/office/officeart/2005/8/layout/hierarchy2"/>
    <dgm:cxn modelId="{8F5F9921-679D-4AC7-80C8-87DC8A5C28B3}" type="presParOf" srcId="{AEFA4EE4-34DD-4054-A047-7D6E7DEB5098}" destId="{C909B686-FE6D-4E2F-AD92-E68FC5DC9314}" srcOrd="0" destOrd="0" presId="urn:microsoft.com/office/officeart/2005/8/layout/hierarchy2"/>
    <dgm:cxn modelId="{D74AA21C-AE05-4987-9506-66665D890E64}" type="presParOf" srcId="{5367D9A5-0E37-4AF4-AF40-FF2627F8FCA8}" destId="{B28C518F-BBEF-44C6-A7CA-B2916884A21B}" srcOrd="3" destOrd="0" presId="urn:microsoft.com/office/officeart/2005/8/layout/hierarchy2"/>
    <dgm:cxn modelId="{74CCC972-BEC9-4F6E-A8AE-1B975CD58C1F}" type="presParOf" srcId="{B28C518F-BBEF-44C6-A7CA-B2916884A21B}" destId="{5D293AFE-6351-41E1-9557-FA9183023BF0}" srcOrd="0" destOrd="0" presId="urn:microsoft.com/office/officeart/2005/8/layout/hierarchy2"/>
    <dgm:cxn modelId="{5DF8F66B-E9EA-424A-91C3-C6B572D617BD}" type="presParOf" srcId="{B28C518F-BBEF-44C6-A7CA-B2916884A21B}" destId="{8B8D3C4E-8194-4459-BA47-3FD15F28969A}" srcOrd="1" destOrd="0" presId="urn:microsoft.com/office/officeart/2005/8/layout/hierarchy2"/>
    <dgm:cxn modelId="{EC6EC6FC-BDB9-4299-AB99-D95C0D66B744}" type="presParOf" srcId="{5367D9A5-0E37-4AF4-AF40-FF2627F8FCA8}" destId="{A0498539-1A09-48B4-8B7D-F50A9B199A85}" srcOrd="4" destOrd="0" presId="urn:microsoft.com/office/officeart/2005/8/layout/hierarchy2"/>
    <dgm:cxn modelId="{7DA7ECF8-7D39-4543-BEB9-8F71F2888C14}" type="presParOf" srcId="{A0498539-1A09-48B4-8B7D-F50A9B199A85}" destId="{F46FCE00-B74A-43E7-828B-DB05175224FD}" srcOrd="0" destOrd="0" presId="urn:microsoft.com/office/officeart/2005/8/layout/hierarchy2"/>
    <dgm:cxn modelId="{DDCB35C4-4F54-44A0-B698-A2D7C2410795}" type="presParOf" srcId="{5367D9A5-0E37-4AF4-AF40-FF2627F8FCA8}" destId="{6B71508E-47F0-4403-BBF6-26E8416DEE26}" srcOrd="5" destOrd="0" presId="urn:microsoft.com/office/officeart/2005/8/layout/hierarchy2"/>
    <dgm:cxn modelId="{845A92E8-75EB-452B-907F-A94667F546E8}" type="presParOf" srcId="{6B71508E-47F0-4403-BBF6-26E8416DEE26}" destId="{345FFEF0-93A6-45B4-8A9C-D0EF9D69A2C9}" srcOrd="0" destOrd="0" presId="urn:microsoft.com/office/officeart/2005/8/layout/hierarchy2"/>
    <dgm:cxn modelId="{B074BBC8-2AF6-4D69-89E8-1EC91582752C}" type="presParOf" srcId="{6B71508E-47F0-4403-BBF6-26E8416DEE26}" destId="{2BB1269F-0D1A-466B-A45A-65F4A6025E3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64C118-BB33-43A6-A162-AAE4529D0E0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nl-NL"/>
        </a:p>
      </dgm:t>
    </dgm:pt>
    <dgm:pt modelId="{2207C19B-7A86-4959-B9C6-E60646015246}">
      <dgm:prSet phldrT="[Tekst]"/>
      <dgm:spPr/>
      <dgm:t>
        <a:bodyPr/>
        <a:lstStyle/>
        <a:p>
          <a:r>
            <a:rPr lang="nl-NL" dirty="0" smtClean="0"/>
            <a:t>Maatschappelijk kapitaal €200.000</a:t>
          </a:r>
          <a:endParaRPr lang="nl-NL" dirty="0"/>
        </a:p>
      </dgm:t>
    </dgm:pt>
    <dgm:pt modelId="{389A753F-3B1D-48AF-B90D-C01ED529CD90}" type="parTrans" cxnId="{5FCD188E-BD87-4DDE-A6D6-37CA1E257570}">
      <dgm:prSet/>
      <dgm:spPr/>
      <dgm:t>
        <a:bodyPr/>
        <a:lstStyle/>
        <a:p>
          <a:endParaRPr lang="nl-NL"/>
        </a:p>
      </dgm:t>
    </dgm:pt>
    <dgm:pt modelId="{8E2CB4BB-36EC-48A2-840D-AD23A135B2E2}" type="sibTrans" cxnId="{5FCD188E-BD87-4DDE-A6D6-37CA1E257570}">
      <dgm:prSet/>
      <dgm:spPr/>
      <dgm:t>
        <a:bodyPr/>
        <a:lstStyle/>
        <a:p>
          <a:endParaRPr lang="nl-NL"/>
        </a:p>
      </dgm:t>
    </dgm:pt>
    <dgm:pt modelId="{BEEF9823-9957-48FC-BA24-41E56E8E6D24}">
      <dgm:prSet phldrT="[Tekst]"/>
      <dgm:spPr/>
      <dgm:t>
        <a:bodyPr/>
        <a:lstStyle/>
        <a:p>
          <a:r>
            <a:rPr lang="nl-NL" dirty="0" smtClean="0"/>
            <a:t>Geplaatst kapitaal €90.000</a:t>
          </a:r>
          <a:endParaRPr lang="nl-NL" dirty="0"/>
        </a:p>
      </dgm:t>
    </dgm:pt>
    <dgm:pt modelId="{BC16F69E-5387-4FAB-A9E3-24577BFB329D}" type="parTrans" cxnId="{68C9803F-5CE6-4450-96E2-C5F0F0872D92}">
      <dgm:prSet/>
      <dgm:spPr/>
      <dgm:t>
        <a:bodyPr/>
        <a:lstStyle/>
        <a:p>
          <a:endParaRPr lang="nl-NL"/>
        </a:p>
      </dgm:t>
    </dgm:pt>
    <dgm:pt modelId="{26BD5A5C-3CE6-463C-A97E-E209CDC358DD}" type="sibTrans" cxnId="{68C9803F-5CE6-4450-96E2-C5F0F0872D92}">
      <dgm:prSet/>
      <dgm:spPr/>
      <dgm:t>
        <a:bodyPr/>
        <a:lstStyle/>
        <a:p>
          <a:endParaRPr lang="nl-NL"/>
        </a:p>
      </dgm:t>
    </dgm:pt>
    <dgm:pt modelId="{917C7A1F-0FE5-4BEB-828C-DFA3286DE495}">
      <dgm:prSet phldrT="[Tekst]"/>
      <dgm:spPr/>
      <dgm:t>
        <a:bodyPr/>
        <a:lstStyle/>
        <a:p>
          <a:r>
            <a:rPr lang="nl-NL" dirty="0" smtClean="0"/>
            <a:t>Aandelen in portefeuille € 110.000</a:t>
          </a:r>
          <a:endParaRPr lang="nl-NL" dirty="0"/>
        </a:p>
      </dgm:t>
    </dgm:pt>
    <dgm:pt modelId="{A728606F-3FA1-42A7-9F0C-98053DD204ED}" type="parTrans" cxnId="{5B1F00EF-0EAF-4E6A-9634-6D7E322AAF70}">
      <dgm:prSet/>
      <dgm:spPr/>
      <dgm:t>
        <a:bodyPr/>
        <a:lstStyle/>
        <a:p>
          <a:endParaRPr lang="nl-NL"/>
        </a:p>
      </dgm:t>
    </dgm:pt>
    <dgm:pt modelId="{29AB6B05-8C7F-41C9-BA5B-4FE64DF6ADA9}" type="sibTrans" cxnId="{5B1F00EF-0EAF-4E6A-9634-6D7E322AAF70}">
      <dgm:prSet/>
      <dgm:spPr/>
      <dgm:t>
        <a:bodyPr/>
        <a:lstStyle/>
        <a:p>
          <a:endParaRPr lang="nl-NL"/>
        </a:p>
      </dgm:t>
    </dgm:pt>
    <dgm:pt modelId="{1AAC0863-4344-4C0D-B1DF-E0DC182A40D0}" type="pres">
      <dgm:prSet presAssocID="{2B64C118-BB33-43A6-A162-AAE4529D0E0D}" presName="composite" presStyleCnt="0">
        <dgm:presLayoutVars>
          <dgm:chMax val="1"/>
          <dgm:dir/>
          <dgm:resizeHandles val="exact"/>
        </dgm:presLayoutVars>
      </dgm:prSet>
      <dgm:spPr/>
      <dgm:t>
        <a:bodyPr/>
        <a:lstStyle/>
        <a:p>
          <a:endParaRPr lang="nl-NL"/>
        </a:p>
      </dgm:t>
    </dgm:pt>
    <dgm:pt modelId="{EC9F99DB-1F66-496F-BBF4-E8504A880CEE}" type="pres">
      <dgm:prSet presAssocID="{2207C19B-7A86-4959-B9C6-E60646015246}" presName="roof" presStyleLbl="dkBgShp" presStyleIdx="0" presStyleCnt="2"/>
      <dgm:spPr/>
      <dgm:t>
        <a:bodyPr/>
        <a:lstStyle/>
        <a:p>
          <a:endParaRPr lang="nl-NL"/>
        </a:p>
      </dgm:t>
    </dgm:pt>
    <dgm:pt modelId="{9E0C6564-2A78-4E36-BCCF-58BDFA77863E}" type="pres">
      <dgm:prSet presAssocID="{2207C19B-7A86-4959-B9C6-E60646015246}" presName="pillars" presStyleCnt="0"/>
      <dgm:spPr/>
    </dgm:pt>
    <dgm:pt modelId="{E8945A5D-0E04-4A5F-AE55-BF8BA3169C98}" type="pres">
      <dgm:prSet presAssocID="{2207C19B-7A86-4959-B9C6-E60646015246}" presName="pillar1" presStyleLbl="node1" presStyleIdx="0" presStyleCnt="2">
        <dgm:presLayoutVars>
          <dgm:bulletEnabled val="1"/>
        </dgm:presLayoutVars>
      </dgm:prSet>
      <dgm:spPr/>
      <dgm:t>
        <a:bodyPr/>
        <a:lstStyle/>
        <a:p>
          <a:endParaRPr lang="nl-NL"/>
        </a:p>
      </dgm:t>
    </dgm:pt>
    <dgm:pt modelId="{19E99F47-EAA3-4C44-8829-88B60F13321C}" type="pres">
      <dgm:prSet presAssocID="{917C7A1F-0FE5-4BEB-828C-DFA3286DE495}" presName="pillarX" presStyleLbl="node1" presStyleIdx="1" presStyleCnt="2" custScaleX="125885">
        <dgm:presLayoutVars>
          <dgm:bulletEnabled val="1"/>
        </dgm:presLayoutVars>
      </dgm:prSet>
      <dgm:spPr/>
      <dgm:t>
        <a:bodyPr/>
        <a:lstStyle/>
        <a:p>
          <a:endParaRPr lang="nl-NL"/>
        </a:p>
      </dgm:t>
    </dgm:pt>
    <dgm:pt modelId="{4E9ABC31-B637-4E7F-AE00-FB577C176439}" type="pres">
      <dgm:prSet presAssocID="{2207C19B-7A86-4959-B9C6-E60646015246}" presName="base" presStyleLbl="dkBgShp" presStyleIdx="1" presStyleCnt="2"/>
      <dgm:spPr/>
    </dgm:pt>
  </dgm:ptLst>
  <dgm:cxnLst>
    <dgm:cxn modelId="{5FCD188E-BD87-4DDE-A6D6-37CA1E257570}" srcId="{2B64C118-BB33-43A6-A162-AAE4529D0E0D}" destId="{2207C19B-7A86-4959-B9C6-E60646015246}" srcOrd="0" destOrd="0" parTransId="{389A753F-3B1D-48AF-B90D-C01ED529CD90}" sibTransId="{8E2CB4BB-36EC-48A2-840D-AD23A135B2E2}"/>
    <dgm:cxn modelId="{7573994C-F227-4C5E-89A5-CF0400D38F97}" type="presOf" srcId="{2207C19B-7A86-4959-B9C6-E60646015246}" destId="{EC9F99DB-1F66-496F-BBF4-E8504A880CEE}" srcOrd="0" destOrd="0" presId="urn:microsoft.com/office/officeart/2005/8/layout/hList3"/>
    <dgm:cxn modelId="{68C9803F-5CE6-4450-96E2-C5F0F0872D92}" srcId="{2207C19B-7A86-4959-B9C6-E60646015246}" destId="{BEEF9823-9957-48FC-BA24-41E56E8E6D24}" srcOrd="0" destOrd="0" parTransId="{BC16F69E-5387-4FAB-A9E3-24577BFB329D}" sibTransId="{26BD5A5C-3CE6-463C-A97E-E209CDC358DD}"/>
    <dgm:cxn modelId="{32AA06B4-368C-4FC4-966B-FDD6197410B5}" type="presOf" srcId="{BEEF9823-9957-48FC-BA24-41E56E8E6D24}" destId="{E8945A5D-0E04-4A5F-AE55-BF8BA3169C98}" srcOrd="0" destOrd="0" presId="urn:microsoft.com/office/officeart/2005/8/layout/hList3"/>
    <dgm:cxn modelId="{F5290692-7D6E-47A4-8D08-DBAA0D485B4E}" type="presOf" srcId="{2B64C118-BB33-43A6-A162-AAE4529D0E0D}" destId="{1AAC0863-4344-4C0D-B1DF-E0DC182A40D0}" srcOrd="0" destOrd="0" presId="urn:microsoft.com/office/officeart/2005/8/layout/hList3"/>
    <dgm:cxn modelId="{B9C61E63-DBC3-4AB1-A5F3-4810BD33F7F5}" type="presOf" srcId="{917C7A1F-0FE5-4BEB-828C-DFA3286DE495}" destId="{19E99F47-EAA3-4C44-8829-88B60F13321C}" srcOrd="0" destOrd="0" presId="urn:microsoft.com/office/officeart/2005/8/layout/hList3"/>
    <dgm:cxn modelId="{5B1F00EF-0EAF-4E6A-9634-6D7E322AAF70}" srcId="{2207C19B-7A86-4959-B9C6-E60646015246}" destId="{917C7A1F-0FE5-4BEB-828C-DFA3286DE495}" srcOrd="1" destOrd="0" parTransId="{A728606F-3FA1-42A7-9F0C-98053DD204ED}" sibTransId="{29AB6B05-8C7F-41C9-BA5B-4FE64DF6ADA9}"/>
    <dgm:cxn modelId="{33578A07-882F-485E-B044-D60B247A7B03}" type="presParOf" srcId="{1AAC0863-4344-4C0D-B1DF-E0DC182A40D0}" destId="{EC9F99DB-1F66-496F-BBF4-E8504A880CEE}" srcOrd="0" destOrd="0" presId="urn:microsoft.com/office/officeart/2005/8/layout/hList3"/>
    <dgm:cxn modelId="{AA49AEB7-6721-446C-B1BF-9D28F5905E4E}" type="presParOf" srcId="{1AAC0863-4344-4C0D-B1DF-E0DC182A40D0}" destId="{9E0C6564-2A78-4E36-BCCF-58BDFA77863E}" srcOrd="1" destOrd="0" presId="urn:microsoft.com/office/officeart/2005/8/layout/hList3"/>
    <dgm:cxn modelId="{07289E47-8CC0-4728-9C37-29055A274179}" type="presParOf" srcId="{9E0C6564-2A78-4E36-BCCF-58BDFA77863E}" destId="{E8945A5D-0E04-4A5F-AE55-BF8BA3169C98}" srcOrd="0" destOrd="0" presId="urn:microsoft.com/office/officeart/2005/8/layout/hList3"/>
    <dgm:cxn modelId="{DDE50A7B-A3D0-4F08-A016-DC52752C53E2}" type="presParOf" srcId="{9E0C6564-2A78-4E36-BCCF-58BDFA77863E}" destId="{19E99F47-EAA3-4C44-8829-88B60F13321C}" srcOrd="1" destOrd="0" presId="urn:microsoft.com/office/officeart/2005/8/layout/hList3"/>
    <dgm:cxn modelId="{8C800AC4-C0B8-4EAA-AD7A-3FDBB051A5EE}" type="presParOf" srcId="{1AAC0863-4344-4C0D-B1DF-E0DC182A40D0}" destId="{4E9ABC31-B637-4E7F-AE00-FB577C17643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20EE6E-AC0F-40C4-B2FE-E10BA8C9D81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nl-NL"/>
        </a:p>
      </dgm:t>
    </dgm:pt>
    <dgm:pt modelId="{6F2458E5-40B2-4C21-B8DF-2C030388344D}">
      <dgm:prSet phldrT="[Tekst]"/>
      <dgm:spPr/>
      <dgm:t>
        <a:bodyPr/>
        <a:lstStyle/>
        <a:p>
          <a:r>
            <a:rPr lang="nl-NL" dirty="0" smtClean="0"/>
            <a:t>Geplaatst kapitaal € 90.000</a:t>
          </a:r>
          <a:endParaRPr lang="nl-NL" dirty="0"/>
        </a:p>
      </dgm:t>
    </dgm:pt>
    <dgm:pt modelId="{5935B612-D39B-487D-A32E-D55808260BC4}" type="parTrans" cxnId="{660C2446-C37F-48D0-8961-9003CB813885}">
      <dgm:prSet/>
      <dgm:spPr/>
      <dgm:t>
        <a:bodyPr/>
        <a:lstStyle/>
        <a:p>
          <a:endParaRPr lang="nl-NL"/>
        </a:p>
      </dgm:t>
    </dgm:pt>
    <dgm:pt modelId="{0F08C9F5-41E5-4D53-B6F4-14A934C607F9}" type="sibTrans" cxnId="{660C2446-C37F-48D0-8961-9003CB813885}">
      <dgm:prSet/>
      <dgm:spPr/>
      <dgm:t>
        <a:bodyPr/>
        <a:lstStyle/>
        <a:p>
          <a:endParaRPr lang="nl-NL"/>
        </a:p>
      </dgm:t>
    </dgm:pt>
    <dgm:pt modelId="{0E0E5618-20EC-4FE1-9923-AFB527E5623D}">
      <dgm:prSet phldrT="[Tekst]"/>
      <dgm:spPr/>
      <dgm:t>
        <a:bodyPr/>
        <a:lstStyle/>
        <a:p>
          <a:r>
            <a:rPr lang="nl-NL" dirty="0" smtClean="0"/>
            <a:t>Gestort kapitaal    € 75.000</a:t>
          </a:r>
          <a:endParaRPr lang="nl-NL" dirty="0"/>
        </a:p>
      </dgm:t>
    </dgm:pt>
    <dgm:pt modelId="{EC808431-38C1-4FB2-8A8C-0D5DB1B49044}" type="parTrans" cxnId="{E346EEA5-4F41-4796-8919-5DC244D9FC5C}">
      <dgm:prSet/>
      <dgm:spPr/>
      <dgm:t>
        <a:bodyPr/>
        <a:lstStyle/>
        <a:p>
          <a:endParaRPr lang="nl-NL"/>
        </a:p>
      </dgm:t>
    </dgm:pt>
    <dgm:pt modelId="{CF78410A-2364-4760-BBA3-9DFB93F5D92F}" type="sibTrans" cxnId="{E346EEA5-4F41-4796-8919-5DC244D9FC5C}">
      <dgm:prSet/>
      <dgm:spPr/>
      <dgm:t>
        <a:bodyPr/>
        <a:lstStyle/>
        <a:p>
          <a:endParaRPr lang="nl-NL"/>
        </a:p>
      </dgm:t>
    </dgm:pt>
    <dgm:pt modelId="{C6729414-F714-485C-9562-2A58FC3E47FD}">
      <dgm:prSet phldrT="[Tekst]"/>
      <dgm:spPr/>
      <dgm:t>
        <a:bodyPr/>
        <a:lstStyle/>
        <a:p>
          <a:r>
            <a:rPr lang="nl-NL" dirty="0" smtClean="0"/>
            <a:t>Nog te storten € 15.000</a:t>
          </a:r>
          <a:endParaRPr lang="nl-NL" dirty="0"/>
        </a:p>
      </dgm:t>
    </dgm:pt>
    <dgm:pt modelId="{4D76826C-385C-43FF-9942-FF58D7C959C1}" type="parTrans" cxnId="{DD1D1E88-4DED-4EBB-BEB8-8774D240E237}">
      <dgm:prSet/>
      <dgm:spPr/>
      <dgm:t>
        <a:bodyPr/>
        <a:lstStyle/>
        <a:p>
          <a:endParaRPr lang="nl-NL"/>
        </a:p>
      </dgm:t>
    </dgm:pt>
    <dgm:pt modelId="{0804723D-C12C-4981-B5F8-A809FA1AA440}" type="sibTrans" cxnId="{DD1D1E88-4DED-4EBB-BEB8-8774D240E237}">
      <dgm:prSet/>
      <dgm:spPr/>
      <dgm:t>
        <a:bodyPr/>
        <a:lstStyle/>
        <a:p>
          <a:endParaRPr lang="nl-NL"/>
        </a:p>
      </dgm:t>
    </dgm:pt>
    <dgm:pt modelId="{6A51CE96-8EC5-4474-AB03-BB0D38C913DA}" type="pres">
      <dgm:prSet presAssocID="{F720EE6E-AC0F-40C4-B2FE-E10BA8C9D812}" presName="composite" presStyleCnt="0">
        <dgm:presLayoutVars>
          <dgm:chMax val="1"/>
          <dgm:dir/>
          <dgm:resizeHandles val="exact"/>
        </dgm:presLayoutVars>
      </dgm:prSet>
      <dgm:spPr/>
      <dgm:t>
        <a:bodyPr/>
        <a:lstStyle/>
        <a:p>
          <a:endParaRPr lang="nl-NL"/>
        </a:p>
      </dgm:t>
    </dgm:pt>
    <dgm:pt modelId="{8BE02092-94A6-4315-B9B1-68A72DB54852}" type="pres">
      <dgm:prSet presAssocID="{6F2458E5-40B2-4C21-B8DF-2C030388344D}" presName="roof" presStyleLbl="dkBgShp" presStyleIdx="0" presStyleCnt="2"/>
      <dgm:spPr/>
      <dgm:t>
        <a:bodyPr/>
        <a:lstStyle/>
        <a:p>
          <a:endParaRPr lang="nl-NL"/>
        </a:p>
      </dgm:t>
    </dgm:pt>
    <dgm:pt modelId="{4F3A1F1C-767A-4AF6-9B3C-8DEF0AD0089F}" type="pres">
      <dgm:prSet presAssocID="{6F2458E5-40B2-4C21-B8DF-2C030388344D}" presName="pillars" presStyleCnt="0"/>
      <dgm:spPr/>
    </dgm:pt>
    <dgm:pt modelId="{3C5E0583-F8B3-410A-90A9-2B476CC36187}" type="pres">
      <dgm:prSet presAssocID="{6F2458E5-40B2-4C21-B8DF-2C030388344D}" presName="pillar1" presStyleLbl="node1" presStyleIdx="0" presStyleCnt="2">
        <dgm:presLayoutVars>
          <dgm:bulletEnabled val="1"/>
        </dgm:presLayoutVars>
      </dgm:prSet>
      <dgm:spPr/>
      <dgm:t>
        <a:bodyPr/>
        <a:lstStyle/>
        <a:p>
          <a:endParaRPr lang="nl-NL"/>
        </a:p>
      </dgm:t>
    </dgm:pt>
    <dgm:pt modelId="{6F8844FB-09EF-4BEB-AD28-F5E7F1FF0936}" type="pres">
      <dgm:prSet presAssocID="{C6729414-F714-485C-9562-2A58FC3E47FD}" presName="pillarX" presStyleLbl="node1" presStyleIdx="1" presStyleCnt="2" custScaleX="37440">
        <dgm:presLayoutVars>
          <dgm:bulletEnabled val="1"/>
        </dgm:presLayoutVars>
      </dgm:prSet>
      <dgm:spPr/>
      <dgm:t>
        <a:bodyPr/>
        <a:lstStyle/>
        <a:p>
          <a:endParaRPr lang="nl-NL"/>
        </a:p>
      </dgm:t>
    </dgm:pt>
    <dgm:pt modelId="{BC05DC80-2962-4D05-839E-0CD894051067}" type="pres">
      <dgm:prSet presAssocID="{6F2458E5-40B2-4C21-B8DF-2C030388344D}" presName="base" presStyleLbl="dkBgShp" presStyleIdx="1" presStyleCnt="2"/>
      <dgm:spPr/>
    </dgm:pt>
  </dgm:ptLst>
  <dgm:cxnLst>
    <dgm:cxn modelId="{E346EEA5-4F41-4796-8919-5DC244D9FC5C}" srcId="{6F2458E5-40B2-4C21-B8DF-2C030388344D}" destId="{0E0E5618-20EC-4FE1-9923-AFB527E5623D}" srcOrd="0" destOrd="0" parTransId="{EC808431-38C1-4FB2-8A8C-0D5DB1B49044}" sibTransId="{CF78410A-2364-4760-BBA3-9DFB93F5D92F}"/>
    <dgm:cxn modelId="{E118F25A-E0AC-4855-971A-7CE10808A09B}" type="presOf" srcId="{6F2458E5-40B2-4C21-B8DF-2C030388344D}" destId="{8BE02092-94A6-4315-B9B1-68A72DB54852}" srcOrd="0" destOrd="0" presId="urn:microsoft.com/office/officeart/2005/8/layout/hList3"/>
    <dgm:cxn modelId="{2A80C08C-67B4-40A5-AEE8-068041EA9143}" type="presOf" srcId="{0E0E5618-20EC-4FE1-9923-AFB527E5623D}" destId="{3C5E0583-F8B3-410A-90A9-2B476CC36187}" srcOrd="0" destOrd="0" presId="urn:microsoft.com/office/officeart/2005/8/layout/hList3"/>
    <dgm:cxn modelId="{DD1D1E88-4DED-4EBB-BEB8-8774D240E237}" srcId="{6F2458E5-40B2-4C21-B8DF-2C030388344D}" destId="{C6729414-F714-485C-9562-2A58FC3E47FD}" srcOrd="1" destOrd="0" parTransId="{4D76826C-385C-43FF-9942-FF58D7C959C1}" sibTransId="{0804723D-C12C-4981-B5F8-A809FA1AA440}"/>
    <dgm:cxn modelId="{660C2446-C37F-48D0-8961-9003CB813885}" srcId="{F720EE6E-AC0F-40C4-B2FE-E10BA8C9D812}" destId="{6F2458E5-40B2-4C21-B8DF-2C030388344D}" srcOrd="0" destOrd="0" parTransId="{5935B612-D39B-487D-A32E-D55808260BC4}" sibTransId="{0F08C9F5-41E5-4D53-B6F4-14A934C607F9}"/>
    <dgm:cxn modelId="{DF83A292-8507-4B94-8B86-C5DDC171E27E}" type="presOf" srcId="{F720EE6E-AC0F-40C4-B2FE-E10BA8C9D812}" destId="{6A51CE96-8EC5-4474-AB03-BB0D38C913DA}" srcOrd="0" destOrd="0" presId="urn:microsoft.com/office/officeart/2005/8/layout/hList3"/>
    <dgm:cxn modelId="{DF82832A-0BA5-4984-8739-2C6B4FDD88D1}" type="presOf" srcId="{C6729414-F714-485C-9562-2A58FC3E47FD}" destId="{6F8844FB-09EF-4BEB-AD28-F5E7F1FF0936}" srcOrd="0" destOrd="0" presId="urn:microsoft.com/office/officeart/2005/8/layout/hList3"/>
    <dgm:cxn modelId="{92FA3504-EFA5-4EF3-9FD5-491470AC5E64}" type="presParOf" srcId="{6A51CE96-8EC5-4474-AB03-BB0D38C913DA}" destId="{8BE02092-94A6-4315-B9B1-68A72DB54852}" srcOrd="0" destOrd="0" presId="urn:microsoft.com/office/officeart/2005/8/layout/hList3"/>
    <dgm:cxn modelId="{0CB4F672-18E4-4AB7-B039-7AC1297DAA37}" type="presParOf" srcId="{6A51CE96-8EC5-4474-AB03-BB0D38C913DA}" destId="{4F3A1F1C-767A-4AF6-9B3C-8DEF0AD0089F}" srcOrd="1" destOrd="0" presId="urn:microsoft.com/office/officeart/2005/8/layout/hList3"/>
    <dgm:cxn modelId="{88B1FC49-4ABF-4981-A300-A373719C9A54}" type="presParOf" srcId="{4F3A1F1C-767A-4AF6-9B3C-8DEF0AD0089F}" destId="{3C5E0583-F8B3-410A-90A9-2B476CC36187}" srcOrd="0" destOrd="0" presId="urn:microsoft.com/office/officeart/2005/8/layout/hList3"/>
    <dgm:cxn modelId="{486D5EF1-1385-4551-BC24-AF8D64CD460D}" type="presParOf" srcId="{4F3A1F1C-767A-4AF6-9B3C-8DEF0AD0089F}" destId="{6F8844FB-09EF-4BEB-AD28-F5E7F1FF0936}" srcOrd="1" destOrd="0" presId="urn:microsoft.com/office/officeart/2005/8/layout/hList3"/>
    <dgm:cxn modelId="{53C1D76B-AF6B-4F76-BDB7-C823F2CD5D56}" type="presParOf" srcId="{6A51CE96-8EC5-4474-AB03-BB0D38C913DA}" destId="{BC05DC80-2962-4D05-839E-0CD89405106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AA7BBC-0FF1-4148-A9A1-278CA2B8644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nl-NL"/>
        </a:p>
      </dgm:t>
    </dgm:pt>
    <dgm:pt modelId="{C56A1CA3-2BE9-49C0-B70D-B57BDAF60D87}">
      <dgm:prSet phldrT="[Tekst]"/>
      <dgm:spPr/>
      <dgm:t>
        <a:bodyPr/>
        <a:lstStyle/>
        <a:p>
          <a:r>
            <a:rPr lang="nl-NL" dirty="0" smtClean="0"/>
            <a:t>Winst – VPB</a:t>
          </a:r>
          <a:endParaRPr lang="nl-NL" dirty="0"/>
        </a:p>
      </dgm:t>
    </dgm:pt>
    <dgm:pt modelId="{B733B05D-EC9F-4DF3-A7BA-D0A49923E7F4}" type="parTrans" cxnId="{AA2578BC-1814-4BBA-88FD-C1E814699850}">
      <dgm:prSet/>
      <dgm:spPr/>
      <dgm:t>
        <a:bodyPr/>
        <a:lstStyle/>
        <a:p>
          <a:endParaRPr lang="nl-NL"/>
        </a:p>
      </dgm:t>
    </dgm:pt>
    <dgm:pt modelId="{A5242A88-C4E1-4D66-8534-B308CDB29A69}" type="sibTrans" cxnId="{AA2578BC-1814-4BBA-88FD-C1E814699850}">
      <dgm:prSet/>
      <dgm:spPr/>
      <dgm:t>
        <a:bodyPr/>
        <a:lstStyle/>
        <a:p>
          <a:endParaRPr lang="nl-NL"/>
        </a:p>
      </dgm:t>
    </dgm:pt>
    <dgm:pt modelId="{30F40B1C-DD23-40D9-B0A3-7B7E49AE4C3A}">
      <dgm:prSet phldrT="[Tekst]"/>
      <dgm:spPr/>
      <dgm:t>
        <a:bodyPr/>
        <a:lstStyle/>
        <a:p>
          <a:r>
            <a:rPr lang="nl-NL" dirty="0" smtClean="0"/>
            <a:t>dividend</a:t>
          </a:r>
          <a:endParaRPr lang="nl-NL" dirty="0"/>
        </a:p>
      </dgm:t>
    </dgm:pt>
    <dgm:pt modelId="{ED11F0A6-B699-4325-8215-D242D3D97A64}" type="parTrans" cxnId="{5B90E240-EBB9-470B-ADAF-9F730382B9E8}">
      <dgm:prSet/>
      <dgm:spPr/>
      <dgm:t>
        <a:bodyPr/>
        <a:lstStyle/>
        <a:p>
          <a:endParaRPr lang="nl-NL"/>
        </a:p>
      </dgm:t>
    </dgm:pt>
    <dgm:pt modelId="{67B7DDA3-8FC4-4C75-825E-C8B1A9325400}" type="sibTrans" cxnId="{5B90E240-EBB9-470B-ADAF-9F730382B9E8}">
      <dgm:prSet/>
      <dgm:spPr/>
      <dgm:t>
        <a:bodyPr/>
        <a:lstStyle/>
        <a:p>
          <a:endParaRPr lang="nl-NL"/>
        </a:p>
      </dgm:t>
    </dgm:pt>
    <dgm:pt modelId="{6FFE46CE-8BCD-4DEF-9E52-BFD6EC96DE78}">
      <dgm:prSet phldrT="[Tekst]"/>
      <dgm:spPr/>
      <dgm:t>
        <a:bodyPr/>
        <a:lstStyle/>
        <a:p>
          <a:r>
            <a:rPr lang="nl-NL" dirty="0" smtClean="0"/>
            <a:t>Box 2</a:t>
          </a:r>
        </a:p>
        <a:p>
          <a:r>
            <a:rPr lang="nl-NL" dirty="0" smtClean="0"/>
            <a:t>25% belasting</a:t>
          </a:r>
          <a:endParaRPr lang="nl-NL" dirty="0"/>
        </a:p>
      </dgm:t>
    </dgm:pt>
    <dgm:pt modelId="{9B0F5A2F-6F27-4F59-9481-1F972E529146}" type="parTrans" cxnId="{8CB34E7D-A4B2-4BDB-9989-4207A589120C}">
      <dgm:prSet/>
      <dgm:spPr/>
      <dgm:t>
        <a:bodyPr/>
        <a:lstStyle/>
        <a:p>
          <a:endParaRPr lang="nl-NL"/>
        </a:p>
      </dgm:t>
    </dgm:pt>
    <dgm:pt modelId="{F141AD35-FA78-49D1-A267-C0E5B70BE185}" type="sibTrans" cxnId="{8CB34E7D-A4B2-4BDB-9989-4207A589120C}">
      <dgm:prSet/>
      <dgm:spPr/>
      <dgm:t>
        <a:bodyPr/>
        <a:lstStyle/>
        <a:p>
          <a:endParaRPr lang="nl-NL"/>
        </a:p>
      </dgm:t>
    </dgm:pt>
    <dgm:pt modelId="{088A9639-35B8-43C8-8C5A-E7E8A4E52EE8}">
      <dgm:prSet phldrT="[Tekst]"/>
      <dgm:spPr/>
      <dgm:t>
        <a:bodyPr/>
        <a:lstStyle/>
        <a:p>
          <a:r>
            <a:rPr lang="nl-NL" dirty="0" smtClean="0"/>
            <a:t>Winstreserve</a:t>
          </a:r>
          <a:endParaRPr lang="nl-NL" dirty="0"/>
        </a:p>
      </dgm:t>
    </dgm:pt>
    <dgm:pt modelId="{03231F1C-C323-49A0-BDC0-2AB3CD5A2013}" type="parTrans" cxnId="{BC9EB893-6777-4F5B-80AB-F8331A690969}">
      <dgm:prSet/>
      <dgm:spPr/>
      <dgm:t>
        <a:bodyPr/>
        <a:lstStyle/>
        <a:p>
          <a:endParaRPr lang="nl-NL"/>
        </a:p>
      </dgm:t>
    </dgm:pt>
    <dgm:pt modelId="{948C5ADD-3005-485B-8862-63815BDF1975}" type="sibTrans" cxnId="{BC9EB893-6777-4F5B-80AB-F8331A690969}">
      <dgm:prSet/>
      <dgm:spPr/>
      <dgm:t>
        <a:bodyPr/>
        <a:lstStyle/>
        <a:p>
          <a:endParaRPr lang="nl-NL"/>
        </a:p>
      </dgm:t>
    </dgm:pt>
    <dgm:pt modelId="{545FB99F-60B5-4FC9-952B-39DF0C1616FB}">
      <dgm:prSet/>
      <dgm:spPr/>
      <dgm:t>
        <a:bodyPr/>
        <a:lstStyle/>
        <a:p>
          <a:r>
            <a:rPr lang="nl-NL" dirty="0" smtClean="0"/>
            <a:t>Toevoegen aan Eigen vermogen</a:t>
          </a:r>
          <a:endParaRPr lang="nl-NL" dirty="0"/>
        </a:p>
      </dgm:t>
    </dgm:pt>
    <dgm:pt modelId="{4E5A1C40-3C08-4F22-837A-14580CE255A2}" type="parTrans" cxnId="{06BFDC3B-A949-4130-A5ED-ED05BB056FAD}">
      <dgm:prSet/>
      <dgm:spPr/>
      <dgm:t>
        <a:bodyPr/>
        <a:lstStyle/>
        <a:p>
          <a:endParaRPr lang="nl-NL"/>
        </a:p>
      </dgm:t>
    </dgm:pt>
    <dgm:pt modelId="{16918A99-5841-4539-B42F-A400B2D9B99E}" type="sibTrans" cxnId="{06BFDC3B-A949-4130-A5ED-ED05BB056FAD}">
      <dgm:prSet/>
      <dgm:spPr/>
      <dgm:t>
        <a:bodyPr/>
        <a:lstStyle/>
        <a:p>
          <a:endParaRPr lang="nl-NL"/>
        </a:p>
      </dgm:t>
    </dgm:pt>
    <dgm:pt modelId="{2C00BFCD-7832-4606-A7C8-B75748621896}" type="pres">
      <dgm:prSet presAssocID="{56AA7BBC-0FF1-4148-A9A1-278CA2B86443}" presName="hierChild1" presStyleCnt="0">
        <dgm:presLayoutVars>
          <dgm:chPref val="1"/>
          <dgm:dir/>
          <dgm:animOne val="branch"/>
          <dgm:animLvl val="lvl"/>
          <dgm:resizeHandles/>
        </dgm:presLayoutVars>
      </dgm:prSet>
      <dgm:spPr/>
      <dgm:t>
        <a:bodyPr/>
        <a:lstStyle/>
        <a:p>
          <a:endParaRPr lang="nl-NL"/>
        </a:p>
      </dgm:t>
    </dgm:pt>
    <dgm:pt modelId="{C0D3954B-12BF-4465-A81A-94ED6E3F7F44}" type="pres">
      <dgm:prSet presAssocID="{C56A1CA3-2BE9-49C0-B70D-B57BDAF60D87}" presName="hierRoot1" presStyleCnt="0"/>
      <dgm:spPr/>
    </dgm:pt>
    <dgm:pt modelId="{CE6E6F34-7F6A-41F6-8B86-A57E24D92CD5}" type="pres">
      <dgm:prSet presAssocID="{C56A1CA3-2BE9-49C0-B70D-B57BDAF60D87}" presName="composite" presStyleCnt="0"/>
      <dgm:spPr/>
    </dgm:pt>
    <dgm:pt modelId="{6D37F783-8EDB-4869-A021-467F76FDC94E}" type="pres">
      <dgm:prSet presAssocID="{C56A1CA3-2BE9-49C0-B70D-B57BDAF60D87}" presName="background" presStyleLbl="node0" presStyleIdx="0" presStyleCnt="1"/>
      <dgm:spPr/>
    </dgm:pt>
    <dgm:pt modelId="{AA503972-C2BA-4704-8488-FC6A36A052C7}" type="pres">
      <dgm:prSet presAssocID="{C56A1CA3-2BE9-49C0-B70D-B57BDAF60D87}" presName="text" presStyleLbl="fgAcc0" presStyleIdx="0" presStyleCnt="1">
        <dgm:presLayoutVars>
          <dgm:chPref val="3"/>
        </dgm:presLayoutVars>
      </dgm:prSet>
      <dgm:spPr/>
      <dgm:t>
        <a:bodyPr/>
        <a:lstStyle/>
        <a:p>
          <a:endParaRPr lang="nl-NL"/>
        </a:p>
      </dgm:t>
    </dgm:pt>
    <dgm:pt modelId="{25ADEC09-222B-4895-B39B-759C3FEDE32C}" type="pres">
      <dgm:prSet presAssocID="{C56A1CA3-2BE9-49C0-B70D-B57BDAF60D87}" presName="hierChild2" presStyleCnt="0"/>
      <dgm:spPr/>
    </dgm:pt>
    <dgm:pt modelId="{CD7138FD-EB01-4E78-9ADA-EB3C4323840C}" type="pres">
      <dgm:prSet presAssocID="{ED11F0A6-B699-4325-8215-D242D3D97A64}" presName="Name10" presStyleLbl="parChTrans1D2" presStyleIdx="0" presStyleCnt="2"/>
      <dgm:spPr/>
      <dgm:t>
        <a:bodyPr/>
        <a:lstStyle/>
        <a:p>
          <a:endParaRPr lang="nl-NL"/>
        </a:p>
      </dgm:t>
    </dgm:pt>
    <dgm:pt modelId="{A09948A3-0F21-4354-9CE4-E263D5821883}" type="pres">
      <dgm:prSet presAssocID="{30F40B1C-DD23-40D9-B0A3-7B7E49AE4C3A}" presName="hierRoot2" presStyleCnt="0"/>
      <dgm:spPr/>
    </dgm:pt>
    <dgm:pt modelId="{671657A7-B965-4063-B4C7-0C92E30212EF}" type="pres">
      <dgm:prSet presAssocID="{30F40B1C-DD23-40D9-B0A3-7B7E49AE4C3A}" presName="composite2" presStyleCnt="0"/>
      <dgm:spPr/>
    </dgm:pt>
    <dgm:pt modelId="{6C0D2F58-5DBB-4083-B3FC-B01E84DEA24C}" type="pres">
      <dgm:prSet presAssocID="{30F40B1C-DD23-40D9-B0A3-7B7E49AE4C3A}" presName="background2" presStyleLbl="node2" presStyleIdx="0" presStyleCnt="2"/>
      <dgm:spPr/>
    </dgm:pt>
    <dgm:pt modelId="{F1262360-937E-40A7-8008-F3D656577E18}" type="pres">
      <dgm:prSet presAssocID="{30F40B1C-DD23-40D9-B0A3-7B7E49AE4C3A}" presName="text2" presStyleLbl="fgAcc2" presStyleIdx="0" presStyleCnt="2">
        <dgm:presLayoutVars>
          <dgm:chPref val="3"/>
        </dgm:presLayoutVars>
      </dgm:prSet>
      <dgm:spPr/>
      <dgm:t>
        <a:bodyPr/>
        <a:lstStyle/>
        <a:p>
          <a:endParaRPr lang="nl-NL"/>
        </a:p>
      </dgm:t>
    </dgm:pt>
    <dgm:pt modelId="{6479024F-E32F-4776-A5FF-37E24DDB1834}" type="pres">
      <dgm:prSet presAssocID="{30F40B1C-DD23-40D9-B0A3-7B7E49AE4C3A}" presName="hierChild3" presStyleCnt="0"/>
      <dgm:spPr/>
    </dgm:pt>
    <dgm:pt modelId="{96335D6A-7E3B-44C3-8CE6-A981A65A5029}" type="pres">
      <dgm:prSet presAssocID="{9B0F5A2F-6F27-4F59-9481-1F972E529146}" presName="Name17" presStyleLbl="parChTrans1D3" presStyleIdx="0" presStyleCnt="2"/>
      <dgm:spPr/>
      <dgm:t>
        <a:bodyPr/>
        <a:lstStyle/>
        <a:p>
          <a:endParaRPr lang="nl-NL"/>
        </a:p>
      </dgm:t>
    </dgm:pt>
    <dgm:pt modelId="{C2679C4B-850F-45BD-88C8-EDABDB47ED52}" type="pres">
      <dgm:prSet presAssocID="{6FFE46CE-8BCD-4DEF-9E52-BFD6EC96DE78}" presName="hierRoot3" presStyleCnt="0"/>
      <dgm:spPr/>
    </dgm:pt>
    <dgm:pt modelId="{B8B8EF8C-2996-49FF-B145-910A02428A43}" type="pres">
      <dgm:prSet presAssocID="{6FFE46CE-8BCD-4DEF-9E52-BFD6EC96DE78}" presName="composite3" presStyleCnt="0"/>
      <dgm:spPr/>
    </dgm:pt>
    <dgm:pt modelId="{D9F22ADE-5F85-4A6E-8FB1-DEA393878C26}" type="pres">
      <dgm:prSet presAssocID="{6FFE46CE-8BCD-4DEF-9E52-BFD6EC96DE78}" presName="background3" presStyleLbl="node3" presStyleIdx="0" presStyleCnt="2"/>
      <dgm:spPr/>
    </dgm:pt>
    <dgm:pt modelId="{DC4B0CC5-87D6-4603-A318-5C0BB2A82C07}" type="pres">
      <dgm:prSet presAssocID="{6FFE46CE-8BCD-4DEF-9E52-BFD6EC96DE78}" presName="text3" presStyleLbl="fgAcc3" presStyleIdx="0" presStyleCnt="2">
        <dgm:presLayoutVars>
          <dgm:chPref val="3"/>
        </dgm:presLayoutVars>
      </dgm:prSet>
      <dgm:spPr/>
      <dgm:t>
        <a:bodyPr/>
        <a:lstStyle/>
        <a:p>
          <a:endParaRPr lang="nl-NL"/>
        </a:p>
      </dgm:t>
    </dgm:pt>
    <dgm:pt modelId="{8DCD4042-7550-4E6C-A5D9-0F9823BE7C5A}" type="pres">
      <dgm:prSet presAssocID="{6FFE46CE-8BCD-4DEF-9E52-BFD6EC96DE78}" presName="hierChild4" presStyleCnt="0"/>
      <dgm:spPr/>
    </dgm:pt>
    <dgm:pt modelId="{FBDEAAA8-165A-4A0D-9D29-D5E13847033F}" type="pres">
      <dgm:prSet presAssocID="{03231F1C-C323-49A0-BDC0-2AB3CD5A2013}" presName="Name10" presStyleLbl="parChTrans1D2" presStyleIdx="1" presStyleCnt="2"/>
      <dgm:spPr/>
      <dgm:t>
        <a:bodyPr/>
        <a:lstStyle/>
        <a:p>
          <a:endParaRPr lang="nl-NL"/>
        </a:p>
      </dgm:t>
    </dgm:pt>
    <dgm:pt modelId="{9FCDA826-9ECB-4835-811D-ABEE2CB3E44C}" type="pres">
      <dgm:prSet presAssocID="{088A9639-35B8-43C8-8C5A-E7E8A4E52EE8}" presName="hierRoot2" presStyleCnt="0"/>
      <dgm:spPr/>
    </dgm:pt>
    <dgm:pt modelId="{BA8AD6F3-BE16-48F9-AF5D-B090B661F99C}" type="pres">
      <dgm:prSet presAssocID="{088A9639-35B8-43C8-8C5A-E7E8A4E52EE8}" presName="composite2" presStyleCnt="0"/>
      <dgm:spPr/>
    </dgm:pt>
    <dgm:pt modelId="{C1B3A347-4696-4A60-9394-9F3BB5A439CA}" type="pres">
      <dgm:prSet presAssocID="{088A9639-35B8-43C8-8C5A-E7E8A4E52EE8}" presName="background2" presStyleLbl="node2" presStyleIdx="1" presStyleCnt="2"/>
      <dgm:spPr/>
    </dgm:pt>
    <dgm:pt modelId="{37CA2093-9B60-46C8-9773-615899DE6557}" type="pres">
      <dgm:prSet presAssocID="{088A9639-35B8-43C8-8C5A-E7E8A4E52EE8}" presName="text2" presStyleLbl="fgAcc2" presStyleIdx="1" presStyleCnt="2">
        <dgm:presLayoutVars>
          <dgm:chPref val="3"/>
        </dgm:presLayoutVars>
      </dgm:prSet>
      <dgm:spPr/>
      <dgm:t>
        <a:bodyPr/>
        <a:lstStyle/>
        <a:p>
          <a:endParaRPr lang="nl-NL"/>
        </a:p>
      </dgm:t>
    </dgm:pt>
    <dgm:pt modelId="{F4A8819A-FE58-4540-8098-87A455B0E950}" type="pres">
      <dgm:prSet presAssocID="{088A9639-35B8-43C8-8C5A-E7E8A4E52EE8}" presName="hierChild3" presStyleCnt="0"/>
      <dgm:spPr/>
    </dgm:pt>
    <dgm:pt modelId="{BD2DD3F3-6D03-4043-991E-6DAE821EDA1D}" type="pres">
      <dgm:prSet presAssocID="{4E5A1C40-3C08-4F22-837A-14580CE255A2}" presName="Name17" presStyleLbl="parChTrans1D3" presStyleIdx="1" presStyleCnt="2"/>
      <dgm:spPr/>
      <dgm:t>
        <a:bodyPr/>
        <a:lstStyle/>
        <a:p>
          <a:endParaRPr lang="nl-NL"/>
        </a:p>
      </dgm:t>
    </dgm:pt>
    <dgm:pt modelId="{C76CE475-10AB-4647-B576-D9A4BE0DBFC8}" type="pres">
      <dgm:prSet presAssocID="{545FB99F-60B5-4FC9-952B-39DF0C1616FB}" presName="hierRoot3" presStyleCnt="0"/>
      <dgm:spPr/>
    </dgm:pt>
    <dgm:pt modelId="{4C9B8A16-DA94-418B-AAA8-BAF489235723}" type="pres">
      <dgm:prSet presAssocID="{545FB99F-60B5-4FC9-952B-39DF0C1616FB}" presName="composite3" presStyleCnt="0"/>
      <dgm:spPr/>
    </dgm:pt>
    <dgm:pt modelId="{742712CE-7C72-4A5D-B69B-64FAD3709470}" type="pres">
      <dgm:prSet presAssocID="{545FB99F-60B5-4FC9-952B-39DF0C1616FB}" presName="background3" presStyleLbl="node3" presStyleIdx="1" presStyleCnt="2"/>
      <dgm:spPr/>
    </dgm:pt>
    <dgm:pt modelId="{67A0ABB1-B973-4262-9B74-52AE9547B371}" type="pres">
      <dgm:prSet presAssocID="{545FB99F-60B5-4FC9-952B-39DF0C1616FB}" presName="text3" presStyleLbl="fgAcc3" presStyleIdx="1" presStyleCnt="2">
        <dgm:presLayoutVars>
          <dgm:chPref val="3"/>
        </dgm:presLayoutVars>
      </dgm:prSet>
      <dgm:spPr/>
      <dgm:t>
        <a:bodyPr/>
        <a:lstStyle/>
        <a:p>
          <a:endParaRPr lang="nl-NL"/>
        </a:p>
      </dgm:t>
    </dgm:pt>
    <dgm:pt modelId="{5EF36F24-B728-4E32-8A83-D4F32FB36FE0}" type="pres">
      <dgm:prSet presAssocID="{545FB99F-60B5-4FC9-952B-39DF0C1616FB}" presName="hierChild4" presStyleCnt="0"/>
      <dgm:spPr/>
    </dgm:pt>
  </dgm:ptLst>
  <dgm:cxnLst>
    <dgm:cxn modelId="{5B90E240-EBB9-470B-ADAF-9F730382B9E8}" srcId="{C56A1CA3-2BE9-49C0-B70D-B57BDAF60D87}" destId="{30F40B1C-DD23-40D9-B0A3-7B7E49AE4C3A}" srcOrd="0" destOrd="0" parTransId="{ED11F0A6-B699-4325-8215-D242D3D97A64}" sibTransId="{67B7DDA3-8FC4-4C75-825E-C8B1A9325400}"/>
    <dgm:cxn modelId="{A2AFA3E5-91C2-4C07-8BC3-20236430A13B}" type="presOf" srcId="{545FB99F-60B5-4FC9-952B-39DF0C1616FB}" destId="{67A0ABB1-B973-4262-9B74-52AE9547B371}" srcOrd="0" destOrd="0" presId="urn:microsoft.com/office/officeart/2005/8/layout/hierarchy1"/>
    <dgm:cxn modelId="{4DFA8119-C8AB-437C-A58B-8E490F2C3EA2}" type="presOf" srcId="{56AA7BBC-0FF1-4148-A9A1-278CA2B86443}" destId="{2C00BFCD-7832-4606-A7C8-B75748621896}" srcOrd="0" destOrd="0" presId="urn:microsoft.com/office/officeart/2005/8/layout/hierarchy1"/>
    <dgm:cxn modelId="{53BE958B-7A23-449C-8689-33B3FD8EC964}" type="presOf" srcId="{9B0F5A2F-6F27-4F59-9481-1F972E529146}" destId="{96335D6A-7E3B-44C3-8CE6-A981A65A5029}" srcOrd="0" destOrd="0" presId="urn:microsoft.com/office/officeart/2005/8/layout/hierarchy1"/>
    <dgm:cxn modelId="{AA2578BC-1814-4BBA-88FD-C1E814699850}" srcId="{56AA7BBC-0FF1-4148-A9A1-278CA2B86443}" destId="{C56A1CA3-2BE9-49C0-B70D-B57BDAF60D87}" srcOrd="0" destOrd="0" parTransId="{B733B05D-EC9F-4DF3-A7BA-D0A49923E7F4}" sibTransId="{A5242A88-C4E1-4D66-8534-B308CDB29A69}"/>
    <dgm:cxn modelId="{06BFDC3B-A949-4130-A5ED-ED05BB056FAD}" srcId="{088A9639-35B8-43C8-8C5A-E7E8A4E52EE8}" destId="{545FB99F-60B5-4FC9-952B-39DF0C1616FB}" srcOrd="0" destOrd="0" parTransId="{4E5A1C40-3C08-4F22-837A-14580CE255A2}" sibTransId="{16918A99-5841-4539-B42F-A400B2D9B99E}"/>
    <dgm:cxn modelId="{FC18366E-1874-477E-AD12-2E9CB8D638FC}" type="presOf" srcId="{C56A1CA3-2BE9-49C0-B70D-B57BDAF60D87}" destId="{AA503972-C2BA-4704-8488-FC6A36A052C7}" srcOrd="0" destOrd="0" presId="urn:microsoft.com/office/officeart/2005/8/layout/hierarchy1"/>
    <dgm:cxn modelId="{6AB4CEAA-F96B-4B61-A5EE-73D3C756F778}" type="presOf" srcId="{6FFE46CE-8BCD-4DEF-9E52-BFD6EC96DE78}" destId="{DC4B0CC5-87D6-4603-A318-5C0BB2A82C07}" srcOrd="0" destOrd="0" presId="urn:microsoft.com/office/officeart/2005/8/layout/hierarchy1"/>
    <dgm:cxn modelId="{9510CCD4-4E83-4C68-A3F3-82125232A1B2}" type="presOf" srcId="{ED11F0A6-B699-4325-8215-D242D3D97A64}" destId="{CD7138FD-EB01-4E78-9ADA-EB3C4323840C}" srcOrd="0" destOrd="0" presId="urn:microsoft.com/office/officeart/2005/8/layout/hierarchy1"/>
    <dgm:cxn modelId="{8CB34E7D-A4B2-4BDB-9989-4207A589120C}" srcId="{30F40B1C-DD23-40D9-B0A3-7B7E49AE4C3A}" destId="{6FFE46CE-8BCD-4DEF-9E52-BFD6EC96DE78}" srcOrd="0" destOrd="0" parTransId="{9B0F5A2F-6F27-4F59-9481-1F972E529146}" sibTransId="{F141AD35-FA78-49D1-A267-C0E5B70BE185}"/>
    <dgm:cxn modelId="{142A86E8-F873-4A6D-8600-DB0EF1374A3B}" type="presOf" srcId="{4E5A1C40-3C08-4F22-837A-14580CE255A2}" destId="{BD2DD3F3-6D03-4043-991E-6DAE821EDA1D}" srcOrd="0" destOrd="0" presId="urn:microsoft.com/office/officeart/2005/8/layout/hierarchy1"/>
    <dgm:cxn modelId="{5D050D05-0714-4CB7-A8B1-D55CD7921E9A}" type="presOf" srcId="{03231F1C-C323-49A0-BDC0-2AB3CD5A2013}" destId="{FBDEAAA8-165A-4A0D-9D29-D5E13847033F}" srcOrd="0" destOrd="0" presId="urn:microsoft.com/office/officeart/2005/8/layout/hierarchy1"/>
    <dgm:cxn modelId="{3FAC442C-1AE7-4665-8985-CC65AED7A3A2}" type="presOf" srcId="{088A9639-35B8-43C8-8C5A-E7E8A4E52EE8}" destId="{37CA2093-9B60-46C8-9773-615899DE6557}" srcOrd="0" destOrd="0" presId="urn:microsoft.com/office/officeart/2005/8/layout/hierarchy1"/>
    <dgm:cxn modelId="{BC9EB893-6777-4F5B-80AB-F8331A690969}" srcId="{C56A1CA3-2BE9-49C0-B70D-B57BDAF60D87}" destId="{088A9639-35B8-43C8-8C5A-E7E8A4E52EE8}" srcOrd="1" destOrd="0" parTransId="{03231F1C-C323-49A0-BDC0-2AB3CD5A2013}" sibTransId="{948C5ADD-3005-485B-8862-63815BDF1975}"/>
    <dgm:cxn modelId="{46324565-F04A-44E0-A50E-09E2E0380351}" type="presOf" srcId="{30F40B1C-DD23-40D9-B0A3-7B7E49AE4C3A}" destId="{F1262360-937E-40A7-8008-F3D656577E18}" srcOrd="0" destOrd="0" presId="urn:microsoft.com/office/officeart/2005/8/layout/hierarchy1"/>
    <dgm:cxn modelId="{67FC53FC-0CC1-4D73-8CEB-CF3F55B67C44}" type="presParOf" srcId="{2C00BFCD-7832-4606-A7C8-B75748621896}" destId="{C0D3954B-12BF-4465-A81A-94ED6E3F7F44}" srcOrd="0" destOrd="0" presId="urn:microsoft.com/office/officeart/2005/8/layout/hierarchy1"/>
    <dgm:cxn modelId="{B1FB4A03-5D22-469F-820D-653C3E4CEB7A}" type="presParOf" srcId="{C0D3954B-12BF-4465-A81A-94ED6E3F7F44}" destId="{CE6E6F34-7F6A-41F6-8B86-A57E24D92CD5}" srcOrd="0" destOrd="0" presId="urn:microsoft.com/office/officeart/2005/8/layout/hierarchy1"/>
    <dgm:cxn modelId="{CC9C7F04-D7CF-42F9-A333-BC6A7C12983B}" type="presParOf" srcId="{CE6E6F34-7F6A-41F6-8B86-A57E24D92CD5}" destId="{6D37F783-8EDB-4869-A021-467F76FDC94E}" srcOrd="0" destOrd="0" presId="urn:microsoft.com/office/officeart/2005/8/layout/hierarchy1"/>
    <dgm:cxn modelId="{1C9A3F2A-811E-45C3-9DE2-EE0FD57055DE}" type="presParOf" srcId="{CE6E6F34-7F6A-41F6-8B86-A57E24D92CD5}" destId="{AA503972-C2BA-4704-8488-FC6A36A052C7}" srcOrd="1" destOrd="0" presId="urn:microsoft.com/office/officeart/2005/8/layout/hierarchy1"/>
    <dgm:cxn modelId="{8C10E6C2-1B6A-4FD8-BA38-B3924833B0AF}" type="presParOf" srcId="{C0D3954B-12BF-4465-A81A-94ED6E3F7F44}" destId="{25ADEC09-222B-4895-B39B-759C3FEDE32C}" srcOrd="1" destOrd="0" presId="urn:microsoft.com/office/officeart/2005/8/layout/hierarchy1"/>
    <dgm:cxn modelId="{A8D747DE-4A8C-4AD8-83B6-51BEE6B6F547}" type="presParOf" srcId="{25ADEC09-222B-4895-B39B-759C3FEDE32C}" destId="{CD7138FD-EB01-4E78-9ADA-EB3C4323840C}" srcOrd="0" destOrd="0" presId="urn:microsoft.com/office/officeart/2005/8/layout/hierarchy1"/>
    <dgm:cxn modelId="{01E5D240-E775-417F-92AE-4105064F319C}" type="presParOf" srcId="{25ADEC09-222B-4895-B39B-759C3FEDE32C}" destId="{A09948A3-0F21-4354-9CE4-E263D5821883}" srcOrd="1" destOrd="0" presId="urn:microsoft.com/office/officeart/2005/8/layout/hierarchy1"/>
    <dgm:cxn modelId="{8074481E-1486-4D6A-9F39-F2C16DAE2190}" type="presParOf" srcId="{A09948A3-0F21-4354-9CE4-E263D5821883}" destId="{671657A7-B965-4063-B4C7-0C92E30212EF}" srcOrd="0" destOrd="0" presId="urn:microsoft.com/office/officeart/2005/8/layout/hierarchy1"/>
    <dgm:cxn modelId="{97228DAF-13BB-49BA-91FD-A53B556B9E22}" type="presParOf" srcId="{671657A7-B965-4063-B4C7-0C92E30212EF}" destId="{6C0D2F58-5DBB-4083-B3FC-B01E84DEA24C}" srcOrd="0" destOrd="0" presId="urn:microsoft.com/office/officeart/2005/8/layout/hierarchy1"/>
    <dgm:cxn modelId="{FE724A73-0140-4D54-854A-FDD4C6F76C0B}" type="presParOf" srcId="{671657A7-B965-4063-B4C7-0C92E30212EF}" destId="{F1262360-937E-40A7-8008-F3D656577E18}" srcOrd="1" destOrd="0" presId="urn:microsoft.com/office/officeart/2005/8/layout/hierarchy1"/>
    <dgm:cxn modelId="{36C3F625-657A-4112-B123-6054F413426B}" type="presParOf" srcId="{A09948A3-0F21-4354-9CE4-E263D5821883}" destId="{6479024F-E32F-4776-A5FF-37E24DDB1834}" srcOrd="1" destOrd="0" presId="urn:microsoft.com/office/officeart/2005/8/layout/hierarchy1"/>
    <dgm:cxn modelId="{D2E6A793-F1A3-4852-AF27-E881069A0150}" type="presParOf" srcId="{6479024F-E32F-4776-A5FF-37E24DDB1834}" destId="{96335D6A-7E3B-44C3-8CE6-A981A65A5029}" srcOrd="0" destOrd="0" presId="urn:microsoft.com/office/officeart/2005/8/layout/hierarchy1"/>
    <dgm:cxn modelId="{FFA3152B-3BD3-46DD-A126-A526C8646DF9}" type="presParOf" srcId="{6479024F-E32F-4776-A5FF-37E24DDB1834}" destId="{C2679C4B-850F-45BD-88C8-EDABDB47ED52}" srcOrd="1" destOrd="0" presId="urn:microsoft.com/office/officeart/2005/8/layout/hierarchy1"/>
    <dgm:cxn modelId="{84B9B99F-DED1-4BA7-8935-23619F51E8A5}" type="presParOf" srcId="{C2679C4B-850F-45BD-88C8-EDABDB47ED52}" destId="{B8B8EF8C-2996-49FF-B145-910A02428A43}" srcOrd="0" destOrd="0" presId="urn:microsoft.com/office/officeart/2005/8/layout/hierarchy1"/>
    <dgm:cxn modelId="{2BAB1B5E-DC91-413B-9FDA-8E89B2C725E1}" type="presParOf" srcId="{B8B8EF8C-2996-49FF-B145-910A02428A43}" destId="{D9F22ADE-5F85-4A6E-8FB1-DEA393878C26}" srcOrd="0" destOrd="0" presId="urn:microsoft.com/office/officeart/2005/8/layout/hierarchy1"/>
    <dgm:cxn modelId="{25EBEBC4-5C4B-4EFF-A162-DC2C08009247}" type="presParOf" srcId="{B8B8EF8C-2996-49FF-B145-910A02428A43}" destId="{DC4B0CC5-87D6-4603-A318-5C0BB2A82C07}" srcOrd="1" destOrd="0" presId="urn:microsoft.com/office/officeart/2005/8/layout/hierarchy1"/>
    <dgm:cxn modelId="{99103BFF-7195-49DF-828C-14ECB9F1F7AE}" type="presParOf" srcId="{C2679C4B-850F-45BD-88C8-EDABDB47ED52}" destId="{8DCD4042-7550-4E6C-A5D9-0F9823BE7C5A}" srcOrd="1" destOrd="0" presId="urn:microsoft.com/office/officeart/2005/8/layout/hierarchy1"/>
    <dgm:cxn modelId="{A526AA87-7425-4F48-8B94-440EEC8E4207}" type="presParOf" srcId="{25ADEC09-222B-4895-B39B-759C3FEDE32C}" destId="{FBDEAAA8-165A-4A0D-9D29-D5E13847033F}" srcOrd="2" destOrd="0" presId="urn:microsoft.com/office/officeart/2005/8/layout/hierarchy1"/>
    <dgm:cxn modelId="{1428DC82-137D-4D8B-B2F0-D13504589FE9}" type="presParOf" srcId="{25ADEC09-222B-4895-B39B-759C3FEDE32C}" destId="{9FCDA826-9ECB-4835-811D-ABEE2CB3E44C}" srcOrd="3" destOrd="0" presId="urn:microsoft.com/office/officeart/2005/8/layout/hierarchy1"/>
    <dgm:cxn modelId="{8EA662DF-717F-41B5-9F0B-97FF7A9CFCF0}" type="presParOf" srcId="{9FCDA826-9ECB-4835-811D-ABEE2CB3E44C}" destId="{BA8AD6F3-BE16-48F9-AF5D-B090B661F99C}" srcOrd="0" destOrd="0" presId="urn:microsoft.com/office/officeart/2005/8/layout/hierarchy1"/>
    <dgm:cxn modelId="{227A44CA-98E5-4AE7-960D-6404891447F8}" type="presParOf" srcId="{BA8AD6F3-BE16-48F9-AF5D-B090B661F99C}" destId="{C1B3A347-4696-4A60-9394-9F3BB5A439CA}" srcOrd="0" destOrd="0" presId="urn:microsoft.com/office/officeart/2005/8/layout/hierarchy1"/>
    <dgm:cxn modelId="{689F93F1-4925-444B-AF22-098506573F3C}" type="presParOf" srcId="{BA8AD6F3-BE16-48F9-AF5D-B090B661F99C}" destId="{37CA2093-9B60-46C8-9773-615899DE6557}" srcOrd="1" destOrd="0" presId="urn:microsoft.com/office/officeart/2005/8/layout/hierarchy1"/>
    <dgm:cxn modelId="{D29B3FEE-12CB-4EA9-982E-CB92C86A76AB}" type="presParOf" srcId="{9FCDA826-9ECB-4835-811D-ABEE2CB3E44C}" destId="{F4A8819A-FE58-4540-8098-87A455B0E950}" srcOrd="1" destOrd="0" presId="urn:microsoft.com/office/officeart/2005/8/layout/hierarchy1"/>
    <dgm:cxn modelId="{ABF083BF-CA3B-40FC-A2E2-94C99EC99D24}" type="presParOf" srcId="{F4A8819A-FE58-4540-8098-87A455B0E950}" destId="{BD2DD3F3-6D03-4043-991E-6DAE821EDA1D}" srcOrd="0" destOrd="0" presId="urn:microsoft.com/office/officeart/2005/8/layout/hierarchy1"/>
    <dgm:cxn modelId="{4B80FEC9-A58B-483D-AA13-850BFA35DCF8}" type="presParOf" srcId="{F4A8819A-FE58-4540-8098-87A455B0E950}" destId="{C76CE475-10AB-4647-B576-D9A4BE0DBFC8}" srcOrd="1" destOrd="0" presId="urn:microsoft.com/office/officeart/2005/8/layout/hierarchy1"/>
    <dgm:cxn modelId="{1E2EF39B-1A95-4065-AB25-5A36C8E0FA8A}" type="presParOf" srcId="{C76CE475-10AB-4647-B576-D9A4BE0DBFC8}" destId="{4C9B8A16-DA94-418B-AAA8-BAF489235723}" srcOrd="0" destOrd="0" presId="urn:microsoft.com/office/officeart/2005/8/layout/hierarchy1"/>
    <dgm:cxn modelId="{4F1CD2E4-C286-4731-97DC-4CAEFF1249CA}" type="presParOf" srcId="{4C9B8A16-DA94-418B-AAA8-BAF489235723}" destId="{742712CE-7C72-4A5D-B69B-64FAD3709470}" srcOrd="0" destOrd="0" presId="urn:microsoft.com/office/officeart/2005/8/layout/hierarchy1"/>
    <dgm:cxn modelId="{DD93ED8B-CEF3-4057-BCBD-4D802D7FD441}" type="presParOf" srcId="{4C9B8A16-DA94-418B-AAA8-BAF489235723}" destId="{67A0ABB1-B973-4262-9B74-52AE9547B371}" srcOrd="1" destOrd="0" presId="urn:microsoft.com/office/officeart/2005/8/layout/hierarchy1"/>
    <dgm:cxn modelId="{2B752671-7BBC-4FB2-A6B3-6CA907D62DCF}" type="presParOf" srcId="{C76CE475-10AB-4647-B576-D9A4BE0DBFC8}" destId="{5EF36F24-B728-4E32-8A83-D4F32FB36FE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B3D020-5ED6-4EE0-8DE7-83E7526DB6B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nl-NL"/>
        </a:p>
      </dgm:t>
    </dgm:pt>
    <dgm:pt modelId="{13C20F34-9624-4252-87BD-55CEFCFBD5C1}">
      <dgm:prSet phldrT="[Tekst]"/>
      <dgm:spPr/>
      <dgm:t>
        <a:bodyPr/>
        <a:lstStyle/>
        <a:p>
          <a:r>
            <a:rPr lang="nl-NL" dirty="0" smtClean="0"/>
            <a:t>nettowinst</a:t>
          </a:r>
          <a:endParaRPr lang="nl-NL" dirty="0"/>
        </a:p>
      </dgm:t>
    </dgm:pt>
    <dgm:pt modelId="{E32CF1F9-D634-4765-860B-F64F798D97F8}" type="parTrans" cxnId="{2FBBF8FE-AD24-4F14-96C7-C0F1CB468592}">
      <dgm:prSet/>
      <dgm:spPr/>
      <dgm:t>
        <a:bodyPr/>
        <a:lstStyle/>
        <a:p>
          <a:endParaRPr lang="nl-NL"/>
        </a:p>
      </dgm:t>
    </dgm:pt>
    <dgm:pt modelId="{DFE9362A-F7E2-47C9-AC08-5B5C70B3A30F}" type="sibTrans" cxnId="{2FBBF8FE-AD24-4F14-96C7-C0F1CB468592}">
      <dgm:prSet/>
      <dgm:spPr/>
      <dgm:t>
        <a:bodyPr/>
        <a:lstStyle/>
        <a:p>
          <a:endParaRPr lang="nl-NL"/>
        </a:p>
      </dgm:t>
    </dgm:pt>
    <dgm:pt modelId="{D43DDB63-01DB-469F-BC85-41CD203313D3}">
      <dgm:prSet phldrT="[Tekst]"/>
      <dgm:spPr/>
      <dgm:t>
        <a:bodyPr/>
        <a:lstStyle/>
        <a:p>
          <a:r>
            <a:rPr lang="nl-NL" dirty="0" smtClean="0"/>
            <a:t>Gewaardeerd loon</a:t>
          </a:r>
          <a:endParaRPr lang="nl-NL" dirty="0"/>
        </a:p>
      </dgm:t>
    </dgm:pt>
    <dgm:pt modelId="{E6027888-1208-4714-ACFD-B2E838180DA3}" type="parTrans" cxnId="{8A7A077D-8128-4C83-9B49-773F339EDA82}">
      <dgm:prSet/>
      <dgm:spPr/>
      <dgm:t>
        <a:bodyPr/>
        <a:lstStyle/>
        <a:p>
          <a:endParaRPr lang="nl-NL"/>
        </a:p>
      </dgm:t>
    </dgm:pt>
    <dgm:pt modelId="{57F7ED34-E28E-4068-BEF7-342B804A0564}" type="sibTrans" cxnId="{8A7A077D-8128-4C83-9B49-773F339EDA82}">
      <dgm:prSet/>
      <dgm:spPr/>
      <dgm:t>
        <a:bodyPr/>
        <a:lstStyle/>
        <a:p>
          <a:endParaRPr lang="nl-NL"/>
        </a:p>
      </dgm:t>
    </dgm:pt>
    <dgm:pt modelId="{9CFA0746-8598-49D3-AF95-31E7555BFE55}">
      <dgm:prSet phldrT="[Tekst]"/>
      <dgm:spPr/>
      <dgm:t>
        <a:bodyPr/>
        <a:lstStyle/>
        <a:p>
          <a:r>
            <a:rPr lang="nl-NL" dirty="0" smtClean="0"/>
            <a:t>Vergoeding voor vermogen</a:t>
          </a:r>
          <a:endParaRPr lang="nl-NL" dirty="0"/>
        </a:p>
      </dgm:t>
    </dgm:pt>
    <dgm:pt modelId="{062921D0-333F-4ED8-A0FF-230510D4E5C7}" type="parTrans" cxnId="{0E05CD69-3969-4986-8849-57B8AD088269}">
      <dgm:prSet/>
      <dgm:spPr/>
      <dgm:t>
        <a:bodyPr/>
        <a:lstStyle/>
        <a:p>
          <a:endParaRPr lang="nl-NL"/>
        </a:p>
      </dgm:t>
    </dgm:pt>
    <dgm:pt modelId="{8F0B1A1E-BB0D-4892-B3E9-B16B4248188F}" type="sibTrans" cxnId="{0E05CD69-3969-4986-8849-57B8AD088269}">
      <dgm:prSet/>
      <dgm:spPr/>
      <dgm:t>
        <a:bodyPr/>
        <a:lstStyle/>
        <a:p>
          <a:endParaRPr lang="nl-NL"/>
        </a:p>
      </dgm:t>
    </dgm:pt>
    <dgm:pt modelId="{400C8D9E-A583-4BCB-8713-8224B84B0778}">
      <dgm:prSet phldrT="[Tekst]"/>
      <dgm:spPr/>
      <dgm:t>
        <a:bodyPr/>
        <a:lstStyle/>
        <a:p>
          <a:r>
            <a:rPr lang="nl-NL" dirty="0" smtClean="0"/>
            <a:t>ondernemersrisico</a:t>
          </a:r>
          <a:endParaRPr lang="nl-NL" dirty="0"/>
        </a:p>
      </dgm:t>
    </dgm:pt>
    <dgm:pt modelId="{BB494E02-AC84-40BB-8A1B-40B9B6FC1ECC}" type="parTrans" cxnId="{1D562CB2-87FC-4336-ADAB-9388B7AC35CB}">
      <dgm:prSet/>
      <dgm:spPr/>
      <dgm:t>
        <a:bodyPr/>
        <a:lstStyle/>
        <a:p>
          <a:endParaRPr lang="nl-NL"/>
        </a:p>
      </dgm:t>
    </dgm:pt>
    <dgm:pt modelId="{EA8C1998-FE85-4897-9665-DD5A54F42C6A}" type="sibTrans" cxnId="{1D562CB2-87FC-4336-ADAB-9388B7AC35CB}">
      <dgm:prSet/>
      <dgm:spPr/>
      <dgm:t>
        <a:bodyPr/>
        <a:lstStyle/>
        <a:p>
          <a:endParaRPr lang="nl-NL"/>
        </a:p>
      </dgm:t>
    </dgm:pt>
    <dgm:pt modelId="{8B1D1D36-1812-4325-A7AF-3967D3669E3F}" type="pres">
      <dgm:prSet presAssocID="{3AB3D020-5ED6-4EE0-8DE7-83E7526DB6B1}" presName="composite" presStyleCnt="0">
        <dgm:presLayoutVars>
          <dgm:chMax val="1"/>
          <dgm:dir/>
          <dgm:resizeHandles val="exact"/>
        </dgm:presLayoutVars>
      </dgm:prSet>
      <dgm:spPr/>
      <dgm:t>
        <a:bodyPr/>
        <a:lstStyle/>
        <a:p>
          <a:endParaRPr lang="nl-NL"/>
        </a:p>
      </dgm:t>
    </dgm:pt>
    <dgm:pt modelId="{6F24ED9E-B6C7-454B-9CE1-F92ADC258946}" type="pres">
      <dgm:prSet presAssocID="{13C20F34-9624-4252-87BD-55CEFCFBD5C1}" presName="roof" presStyleLbl="dkBgShp" presStyleIdx="0" presStyleCnt="2"/>
      <dgm:spPr/>
      <dgm:t>
        <a:bodyPr/>
        <a:lstStyle/>
        <a:p>
          <a:endParaRPr lang="nl-NL"/>
        </a:p>
      </dgm:t>
    </dgm:pt>
    <dgm:pt modelId="{12DB1AC6-3AF5-4DEE-93E9-6B7295C99B00}" type="pres">
      <dgm:prSet presAssocID="{13C20F34-9624-4252-87BD-55CEFCFBD5C1}" presName="pillars" presStyleCnt="0"/>
      <dgm:spPr/>
    </dgm:pt>
    <dgm:pt modelId="{E3FAB44A-6D86-408A-82A0-9A8356F322BC}" type="pres">
      <dgm:prSet presAssocID="{13C20F34-9624-4252-87BD-55CEFCFBD5C1}" presName="pillar1" presStyleLbl="node1" presStyleIdx="0" presStyleCnt="3">
        <dgm:presLayoutVars>
          <dgm:bulletEnabled val="1"/>
        </dgm:presLayoutVars>
      </dgm:prSet>
      <dgm:spPr/>
      <dgm:t>
        <a:bodyPr/>
        <a:lstStyle/>
        <a:p>
          <a:endParaRPr lang="nl-NL"/>
        </a:p>
      </dgm:t>
    </dgm:pt>
    <dgm:pt modelId="{B67AF761-B6A2-4CA0-94C9-00EF0EE78DDB}" type="pres">
      <dgm:prSet presAssocID="{9CFA0746-8598-49D3-AF95-31E7555BFE55}" presName="pillarX" presStyleLbl="node1" presStyleIdx="1" presStyleCnt="3">
        <dgm:presLayoutVars>
          <dgm:bulletEnabled val="1"/>
        </dgm:presLayoutVars>
      </dgm:prSet>
      <dgm:spPr/>
      <dgm:t>
        <a:bodyPr/>
        <a:lstStyle/>
        <a:p>
          <a:endParaRPr lang="nl-NL"/>
        </a:p>
      </dgm:t>
    </dgm:pt>
    <dgm:pt modelId="{4EB1515B-EDBD-48EA-A15A-DB9505F15472}" type="pres">
      <dgm:prSet presAssocID="{400C8D9E-A583-4BCB-8713-8224B84B0778}" presName="pillarX" presStyleLbl="node1" presStyleIdx="2" presStyleCnt="3">
        <dgm:presLayoutVars>
          <dgm:bulletEnabled val="1"/>
        </dgm:presLayoutVars>
      </dgm:prSet>
      <dgm:spPr/>
      <dgm:t>
        <a:bodyPr/>
        <a:lstStyle/>
        <a:p>
          <a:endParaRPr lang="nl-NL"/>
        </a:p>
      </dgm:t>
    </dgm:pt>
    <dgm:pt modelId="{7577AE5F-61DE-4322-B846-62CF66F1F0E0}" type="pres">
      <dgm:prSet presAssocID="{13C20F34-9624-4252-87BD-55CEFCFBD5C1}" presName="base" presStyleLbl="dkBgShp" presStyleIdx="1" presStyleCnt="2"/>
      <dgm:spPr/>
    </dgm:pt>
  </dgm:ptLst>
  <dgm:cxnLst>
    <dgm:cxn modelId="{A2C79BFB-5FCC-4E82-8E0B-F926C7A1F59A}" type="presOf" srcId="{3AB3D020-5ED6-4EE0-8DE7-83E7526DB6B1}" destId="{8B1D1D36-1812-4325-A7AF-3967D3669E3F}" srcOrd="0" destOrd="0" presId="urn:microsoft.com/office/officeart/2005/8/layout/hList3"/>
    <dgm:cxn modelId="{2FBBF8FE-AD24-4F14-96C7-C0F1CB468592}" srcId="{3AB3D020-5ED6-4EE0-8DE7-83E7526DB6B1}" destId="{13C20F34-9624-4252-87BD-55CEFCFBD5C1}" srcOrd="0" destOrd="0" parTransId="{E32CF1F9-D634-4765-860B-F64F798D97F8}" sibTransId="{DFE9362A-F7E2-47C9-AC08-5B5C70B3A30F}"/>
    <dgm:cxn modelId="{10839A5D-4738-4221-9419-3AA35A26FB58}" type="presOf" srcId="{D43DDB63-01DB-469F-BC85-41CD203313D3}" destId="{E3FAB44A-6D86-408A-82A0-9A8356F322BC}" srcOrd="0" destOrd="0" presId="urn:microsoft.com/office/officeart/2005/8/layout/hList3"/>
    <dgm:cxn modelId="{8A7A077D-8128-4C83-9B49-773F339EDA82}" srcId="{13C20F34-9624-4252-87BD-55CEFCFBD5C1}" destId="{D43DDB63-01DB-469F-BC85-41CD203313D3}" srcOrd="0" destOrd="0" parTransId="{E6027888-1208-4714-ACFD-B2E838180DA3}" sibTransId="{57F7ED34-E28E-4068-BEF7-342B804A0564}"/>
    <dgm:cxn modelId="{78417F70-1A68-4AEA-9542-0E2FF5B60CBC}" type="presOf" srcId="{13C20F34-9624-4252-87BD-55CEFCFBD5C1}" destId="{6F24ED9E-B6C7-454B-9CE1-F92ADC258946}" srcOrd="0" destOrd="0" presId="urn:microsoft.com/office/officeart/2005/8/layout/hList3"/>
    <dgm:cxn modelId="{FB59EBF9-CBE7-4A26-8054-CE742C71794D}" type="presOf" srcId="{400C8D9E-A583-4BCB-8713-8224B84B0778}" destId="{4EB1515B-EDBD-48EA-A15A-DB9505F15472}" srcOrd="0" destOrd="0" presId="urn:microsoft.com/office/officeart/2005/8/layout/hList3"/>
    <dgm:cxn modelId="{AB6C51B1-3C36-455D-981A-4A2B87579A67}" type="presOf" srcId="{9CFA0746-8598-49D3-AF95-31E7555BFE55}" destId="{B67AF761-B6A2-4CA0-94C9-00EF0EE78DDB}" srcOrd="0" destOrd="0" presId="urn:microsoft.com/office/officeart/2005/8/layout/hList3"/>
    <dgm:cxn modelId="{1D562CB2-87FC-4336-ADAB-9388B7AC35CB}" srcId="{13C20F34-9624-4252-87BD-55CEFCFBD5C1}" destId="{400C8D9E-A583-4BCB-8713-8224B84B0778}" srcOrd="2" destOrd="0" parTransId="{BB494E02-AC84-40BB-8A1B-40B9B6FC1ECC}" sibTransId="{EA8C1998-FE85-4897-9665-DD5A54F42C6A}"/>
    <dgm:cxn modelId="{0E05CD69-3969-4986-8849-57B8AD088269}" srcId="{13C20F34-9624-4252-87BD-55CEFCFBD5C1}" destId="{9CFA0746-8598-49D3-AF95-31E7555BFE55}" srcOrd="1" destOrd="0" parTransId="{062921D0-333F-4ED8-A0FF-230510D4E5C7}" sibTransId="{8F0B1A1E-BB0D-4892-B3E9-B16B4248188F}"/>
    <dgm:cxn modelId="{A74ECC3F-F34A-428E-8E44-D0A758522DB6}" type="presParOf" srcId="{8B1D1D36-1812-4325-A7AF-3967D3669E3F}" destId="{6F24ED9E-B6C7-454B-9CE1-F92ADC258946}" srcOrd="0" destOrd="0" presId="urn:microsoft.com/office/officeart/2005/8/layout/hList3"/>
    <dgm:cxn modelId="{CF6C471C-E533-4962-A241-5ED534013E98}" type="presParOf" srcId="{8B1D1D36-1812-4325-A7AF-3967D3669E3F}" destId="{12DB1AC6-3AF5-4DEE-93E9-6B7295C99B00}" srcOrd="1" destOrd="0" presId="urn:microsoft.com/office/officeart/2005/8/layout/hList3"/>
    <dgm:cxn modelId="{68ECF1E8-F595-4B5E-B87D-8A8CD89E1F5E}" type="presParOf" srcId="{12DB1AC6-3AF5-4DEE-93E9-6B7295C99B00}" destId="{E3FAB44A-6D86-408A-82A0-9A8356F322BC}" srcOrd="0" destOrd="0" presId="urn:microsoft.com/office/officeart/2005/8/layout/hList3"/>
    <dgm:cxn modelId="{28DF0CE2-9822-42DB-B600-B79133933AF9}" type="presParOf" srcId="{12DB1AC6-3AF5-4DEE-93E9-6B7295C99B00}" destId="{B67AF761-B6A2-4CA0-94C9-00EF0EE78DDB}" srcOrd="1" destOrd="0" presId="urn:microsoft.com/office/officeart/2005/8/layout/hList3"/>
    <dgm:cxn modelId="{CE730B81-9577-496D-987F-DE2D6C62D6F3}" type="presParOf" srcId="{12DB1AC6-3AF5-4DEE-93E9-6B7295C99B00}" destId="{4EB1515B-EDBD-48EA-A15A-DB9505F15472}" srcOrd="2" destOrd="0" presId="urn:microsoft.com/office/officeart/2005/8/layout/hList3"/>
    <dgm:cxn modelId="{F8C8CB50-C6B1-4B64-9329-3AFA9AA058CC}" type="presParOf" srcId="{8B1D1D36-1812-4325-A7AF-3967D3669E3F}" destId="{7577AE5F-61DE-4322-B846-62CF66F1F0E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4B642-7801-4931-B512-9073E78B0667}">
      <dsp:nvSpPr>
        <dsp:cNvPr id="0" name=""/>
        <dsp:cNvSpPr/>
      </dsp:nvSpPr>
      <dsp:spPr>
        <a:xfrm>
          <a:off x="2647" y="1956324"/>
          <a:ext cx="2886185" cy="14430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nl-NL" sz="3700" kern="1200" dirty="0" smtClean="0"/>
            <a:t>onderneming</a:t>
          </a:r>
          <a:endParaRPr lang="nl-NL" sz="3700" kern="1200" dirty="0"/>
        </a:p>
      </dsp:txBody>
      <dsp:txXfrm>
        <a:off x="44914" y="1998591"/>
        <a:ext cx="2801651" cy="1358558"/>
      </dsp:txXfrm>
    </dsp:sp>
    <dsp:sp modelId="{0D271BD8-9979-4594-85DC-B30007FCAAAE}">
      <dsp:nvSpPr>
        <dsp:cNvPr id="0" name=""/>
        <dsp:cNvSpPr/>
      </dsp:nvSpPr>
      <dsp:spPr>
        <a:xfrm rot="19457599">
          <a:off x="2755200" y="2234285"/>
          <a:ext cx="1421739" cy="57392"/>
        </a:xfrm>
        <a:custGeom>
          <a:avLst/>
          <a:gdLst/>
          <a:ahLst/>
          <a:cxnLst/>
          <a:rect l="0" t="0" r="0" b="0"/>
          <a:pathLst>
            <a:path>
              <a:moveTo>
                <a:pt x="0" y="28696"/>
              </a:moveTo>
              <a:lnTo>
                <a:pt x="1421739" y="2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3430526" y="2227438"/>
        <a:ext cx="71086" cy="71086"/>
      </dsp:txXfrm>
    </dsp:sp>
    <dsp:sp modelId="{EB043835-55B0-47BA-89E6-F42CB2C77FFC}">
      <dsp:nvSpPr>
        <dsp:cNvPr id="0" name=""/>
        <dsp:cNvSpPr/>
      </dsp:nvSpPr>
      <dsp:spPr>
        <a:xfrm>
          <a:off x="4043307" y="1126546"/>
          <a:ext cx="2886185" cy="14430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nl-NL" sz="3700" kern="1200" dirty="0" smtClean="0"/>
            <a:t>vennootschap</a:t>
          </a:r>
          <a:endParaRPr lang="nl-NL" sz="3700" kern="1200" dirty="0"/>
        </a:p>
      </dsp:txBody>
      <dsp:txXfrm>
        <a:off x="4085574" y="1168813"/>
        <a:ext cx="2801651" cy="1358558"/>
      </dsp:txXfrm>
    </dsp:sp>
    <dsp:sp modelId="{5D4BF77E-46C5-4D3A-BBD5-87403218602C}">
      <dsp:nvSpPr>
        <dsp:cNvPr id="0" name=""/>
        <dsp:cNvSpPr/>
      </dsp:nvSpPr>
      <dsp:spPr>
        <a:xfrm rot="19457599">
          <a:off x="6795860" y="1404506"/>
          <a:ext cx="1421739" cy="57392"/>
        </a:xfrm>
        <a:custGeom>
          <a:avLst/>
          <a:gdLst/>
          <a:ahLst/>
          <a:cxnLst/>
          <a:rect l="0" t="0" r="0" b="0"/>
          <a:pathLst>
            <a:path>
              <a:moveTo>
                <a:pt x="0" y="28696"/>
              </a:moveTo>
              <a:lnTo>
                <a:pt x="1421739" y="286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7471186" y="1397659"/>
        <a:ext cx="71086" cy="71086"/>
      </dsp:txXfrm>
    </dsp:sp>
    <dsp:sp modelId="{171816D5-A07D-42AC-8374-A2F67004A005}">
      <dsp:nvSpPr>
        <dsp:cNvPr id="0" name=""/>
        <dsp:cNvSpPr/>
      </dsp:nvSpPr>
      <dsp:spPr>
        <a:xfrm>
          <a:off x="8083966" y="296767"/>
          <a:ext cx="2886185" cy="14430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nl-NL" sz="3700" kern="1200" dirty="0" smtClean="0"/>
            <a:t>Besloten Vennootschap</a:t>
          </a:r>
          <a:endParaRPr lang="nl-NL" sz="3700" kern="1200" dirty="0"/>
        </a:p>
      </dsp:txBody>
      <dsp:txXfrm>
        <a:off x="8126233" y="339034"/>
        <a:ext cx="2801651" cy="1358558"/>
      </dsp:txXfrm>
    </dsp:sp>
    <dsp:sp modelId="{13175E7A-2B87-453E-9675-AAD5122DEA5B}">
      <dsp:nvSpPr>
        <dsp:cNvPr id="0" name=""/>
        <dsp:cNvSpPr/>
      </dsp:nvSpPr>
      <dsp:spPr>
        <a:xfrm rot="2142401">
          <a:off x="6795860" y="2234285"/>
          <a:ext cx="1421739" cy="57392"/>
        </a:xfrm>
        <a:custGeom>
          <a:avLst/>
          <a:gdLst/>
          <a:ahLst/>
          <a:cxnLst/>
          <a:rect l="0" t="0" r="0" b="0"/>
          <a:pathLst>
            <a:path>
              <a:moveTo>
                <a:pt x="0" y="28696"/>
              </a:moveTo>
              <a:lnTo>
                <a:pt x="1421739" y="286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7471186" y="2227438"/>
        <a:ext cx="71086" cy="71086"/>
      </dsp:txXfrm>
    </dsp:sp>
    <dsp:sp modelId="{5D41E893-2A8F-4E38-866F-30FED1DDC66C}">
      <dsp:nvSpPr>
        <dsp:cNvPr id="0" name=""/>
        <dsp:cNvSpPr/>
      </dsp:nvSpPr>
      <dsp:spPr>
        <a:xfrm>
          <a:off x="8083966" y="1956324"/>
          <a:ext cx="2886185" cy="14430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nl-NL" sz="3700" kern="1200" dirty="0" smtClean="0"/>
            <a:t>Naamloze vennootschap</a:t>
          </a:r>
          <a:endParaRPr lang="nl-NL" sz="3700" kern="1200" dirty="0"/>
        </a:p>
      </dsp:txBody>
      <dsp:txXfrm>
        <a:off x="8126233" y="1998591"/>
        <a:ext cx="2801651" cy="1358558"/>
      </dsp:txXfrm>
    </dsp:sp>
    <dsp:sp modelId="{93581BC7-F482-465C-BAC5-51755BB96321}">
      <dsp:nvSpPr>
        <dsp:cNvPr id="0" name=""/>
        <dsp:cNvSpPr/>
      </dsp:nvSpPr>
      <dsp:spPr>
        <a:xfrm rot="2142401">
          <a:off x="2755200" y="3064063"/>
          <a:ext cx="1421739" cy="57392"/>
        </a:xfrm>
        <a:custGeom>
          <a:avLst/>
          <a:gdLst/>
          <a:ahLst/>
          <a:cxnLst/>
          <a:rect l="0" t="0" r="0" b="0"/>
          <a:pathLst>
            <a:path>
              <a:moveTo>
                <a:pt x="0" y="28696"/>
              </a:moveTo>
              <a:lnTo>
                <a:pt x="1421739" y="28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3430526" y="3057216"/>
        <a:ext cx="71086" cy="71086"/>
      </dsp:txXfrm>
    </dsp:sp>
    <dsp:sp modelId="{8D65BE7F-9B65-4430-9392-FB29225C1EB1}">
      <dsp:nvSpPr>
        <dsp:cNvPr id="0" name=""/>
        <dsp:cNvSpPr/>
      </dsp:nvSpPr>
      <dsp:spPr>
        <a:xfrm>
          <a:off x="4043307" y="2786102"/>
          <a:ext cx="2886185" cy="14430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nl-NL" sz="3700" kern="1200" dirty="0" smtClean="0"/>
            <a:t>eenmanszaak</a:t>
          </a:r>
          <a:endParaRPr lang="nl-NL" sz="3700" kern="1200" dirty="0"/>
        </a:p>
      </dsp:txBody>
      <dsp:txXfrm>
        <a:off x="4085574" y="2828369"/>
        <a:ext cx="2801651" cy="13585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0F636-3CF7-4FBA-9006-00EB85DB22B4}">
      <dsp:nvSpPr>
        <dsp:cNvPr id="0" name=""/>
        <dsp:cNvSpPr/>
      </dsp:nvSpPr>
      <dsp:spPr>
        <a:xfrm>
          <a:off x="0" y="0"/>
          <a:ext cx="10972800" cy="135778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nl-NL" sz="6200" kern="1200" dirty="0" smtClean="0"/>
            <a:t>nettowinst</a:t>
          </a:r>
          <a:endParaRPr lang="nl-NL" sz="6200" kern="1200" dirty="0"/>
        </a:p>
      </dsp:txBody>
      <dsp:txXfrm>
        <a:off x="0" y="0"/>
        <a:ext cx="10972800" cy="1357788"/>
      </dsp:txXfrm>
    </dsp:sp>
    <dsp:sp modelId="{6E93E47A-5494-4F8A-96C3-C06C5AFC94BD}">
      <dsp:nvSpPr>
        <dsp:cNvPr id="0" name=""/>
        <dsp:cNvSpPr/>
      </dsp:nvSpPr>
      <dsp:spPr>
        <a:xfrm>
          <a:off x="4216" y="1357788"/>
          <a:ext cx="6825853" cy="2851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nl-NL" sz="5600" kern="1200" dirty="0" smtClean="0"/>
            <a:t>Privé opnamen</a:t>
          </a:r>
          <a:endParaRPr lang="nl-NL" sz="5600" kern="1200" dirty="0"/>
        </a:p>
      </dsp:txBody>
      <dsp:txXfrm>
        <a:off x="4216" y="1357788"/>
        <a:ext cx="6825853" cy="2851356"/>
      </dsp:txXfrm>
    </dsp:sp>
    <dsp:sp modelId="{5507803D-FBF5-46A9-84B3-8B747F707CA0}">
      <dsp:nvSpPr>
        <dsp:cNvPr id="0" name=""/>
        <dsp:cNvSpPr/>
      </dsp:nvSpPr>
      <dsp:spPr>
        <a:xfrm flipH="1">
          <a:off x="6830069" y="1357788"/>
          <a:ext cx="4138514" cy="2851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nl-NL" sz="5600" kern="1200" dirty="0" smtClean="0"/>
            <a:t>winstreserve</a:t>
          </a:r>
          <a:endParaRPr lang="nl-NL" sz="5600" kern="1200" dirty="0"/>
        </a:p>
      </dsp:txBody>
      <dsp:txXfrm>
        <a:off x="6830069" y="1357788"/>
        <a:ext cx="4138514" cy="2851356"/>
      </dsp:txXfrm>
    </dsp:sp>
    <dsp:sp modelId="{79FB0B62-7696-4F3B-9AE1-944ED15AF779}">
      <dsp:nvSpPr>
        <dsp:cNvPr id="0" name=""/>
        <dsp:cNvSpPr/>
      </dsp:nvSpPr>
      <dsp:spPr>
        <a:xfrm>
          <a:off x="0" y="4209145"/>
          <a:ext cx="10972800" cy="31681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0940F-2059-432D-9CBA-51BF28DA4AB2}">
      <dsp:nvSpPr>
        <dsp:cNvPr id="0" name=""/>
        <dsp:cNvSpPr/>
      </dsp:nvSpPr>
      <dsp:spPr>
        <a:xfrm>
          <a:off x="279774" y="1577899"/>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nl-NL" sz="6500" kern="1200" dirty="0" smtClean="0"/>
            <a:t>BTW</a:t>
          </a:r>
          <a:endParaRPr lang="nl-NL" sz="6500" kern="1200" dirty="0"/>
        </a:p>
      </dsp:txBody>
      <dsp:txXfrm>
        <a:off x="319905" y="1618030"/>
        <a:ext cx="2660067" cy="1289902"/>
      </dsp:txXfrm>
    </dsp:sp>
    <dsp:sp modelId="{125B3E73-05BB-47C2-A371-A57D67E9EF99}">
      <dsp:nvSpPr>
        <dsp:cNvPr id="0" name=""/>
        <dsp:cNvSpPr/>
      </dsp:nvSpPr>
      <dsp:spPr>
        <a:xfrm rot="18289469">
          <a:off x="2608442" y="1447890"/>
          <a:ext cx="1919453" cy="54492"/>
        </a:xfrm>
        <a:custGeom>
          <a:avLst/>
          <a:gdLst/>
          <a:ahLst/>
          <a:cxnLst/>
          <a:rect l="0" t="0" r="0" b="0"/>
          <a:pathLst>
            <a:path>
              <a:moveTo>
                <a:pt x="0" y="27246"/>
              </a:moveTo>
              <a:lnTo>
                <a:pt x="1919453"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nl-NL" sz="600" kern="1200"/>
        </a:p>
      </dsp:txBody>
      <dsp:txXfrm>
        <a:off x="3520183" y="1427150"/>
        <a:ext cx="95972" cy="95972"/>
      </dsp:txXfrm>
    </dsp:sp>
    <dsp:sp modelId="{F2027163-FEF5-49B6-8D47-067E15BCF9E1}">
      <dsp:nvSpPr>
        <dsp:cNvPr id="0" name=""/>
        <dsp:cNvSpPr/>
      </dsp:nvSpPr>
      <dsp:spPr>
        <a:xfrm>
          <a:off x="4116235" y="2209"/>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nl-NL" sz="6500" kern="1200" dirty="0" smtClean="0"/>
            <a:t>hoog</a:t>
          </a:r>
          <a:endParaRPr lang="nl-NL" sz="6500" kern="1200" dirty="0"/>
        </a:p>
      </dsp:txBody>
      <dsp:txXfrm>
        <a:off x="4156366" y="42340"/>
        <a:ext cx="2660067" cy="1289902"/>
      </dsp:txXfrm>
    </dsp:sp>
    <dsp:sp modelId="{1A145717-EB66-4290-B888-07C1E75DFD93}">
      <dsp:nvSpPr>
        <dsp:cNvPr id="0" name=""/>
        <dsp:cNvSpPr/>
      </dsp:nvSpPr>
      <dsp:spPr>
        <a:xfrm>
          <a:off x="6856564" y="660046"/>
          <a:ext cx="1096131" cy="54492"/>
        </a:xfrm>
        <a:custGeom>
          <a:avLst/>
          <a:gdLst/>
          <a:ahLst/>
          <a:cxnLst/>
          <a:rect l="0" t="0" r="0" b="0"/>
          <a:pathLst>
            <a:path>
              <a:moveTo>
                <a:pt x="0" y="27246"/>
              </a:moveTo>
              <a:lnTo>
                <a:pt x="1096131"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7377227" y="659888"/>
        <a:ext cx="54806" cy="54806"/>
      </dsp:txXfrm>
    </dsp:sp>
    <dsp:sp modelId="{B556F84F-E560-460F-BABF-86C9FA4D07A9}">
      <dsp:nvSpPr>
        <dsp:cNvPr id="0" name=""/>
        <dsp:cNvSpPr/>
      </dsp:nvSpPr>
      <dsp:spPr>
        <a:xfrm>
          <a:off x="7952696" y="2209"/>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nl-NL" sz="6500" kern="1200" dirty="0" smtClean="0"/>
            <a:t>21%</a:t>
          </a:r>
          <a:endParaRPr lang="nl-NL" sz="6500" kern="1200" dirty="0"/>
        </a:p>
      </dsp:txBody>
      <dsp:txXfrm>
        <a:off x="7992827" y="42340"/>
        <a:ext cx="2660067" cy="1289902"/>
      </dsp:txXfrm>
    </dsp:sp>
    <dsp:sp modelId="{FD38CDE5-AC95-4229-AC25-D0C5208B90E6}">
      <dsp:nvSpPr>
        <dsp:cNvPr id="0" name=""/>
        <dsp:cNvSpPr/>
      </dsp:nvSpPr>
      <dsp:spPr>
        <a:xfrm>
          <a:off x="3020103" y="2235735"/>
          <a:ext cx="1096131" cy="54492"/>
        </a:xfrm>
        <a:custGeom>
          <a:avLst/>
          <a:gdLst/>
          <a:ahLst/>
          <a:cxnLst/>
          <a:rect l="0" t="0" r="0" b="0"/>
          <a:pathLst>
            <a:path>
              <a:moveTo>
                <a:pt x="0" y="27246"/>
              </a:moveTo>
              <a:lnTo>
                <a:pt x="1096131"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3540766" y="2235578"/>
        <a:ext cx="54806" cy="54806"/>
      </dsp:txXfrm>
    </dsp:sp>
    <dsp:sp modelId="{24DCF807-0732-4210-9CDB-1C9A8EC840A8}">
      <dsp:nvSpPr>
        <dsp:cNvPr id="0" name=""/>
        <dsp:cNvSpPr/>
      </dsp:nvSpPr>
      <dsp:spPr>
        <a:xfrm>
          <a:off x="4116235" y="1577899"/>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nl-NL" sz="6500" kern="1200" dirty="0" smtClean="0"/>
            <a:t>nul</a:t>
          </a:r>
          <a:endParaRPr lang="nl-NL" sz="6500" kern="1200" dirty="0"/>
        </a:p>
      </dsp:txBody>
      <dsp:txXfrm>
        <a:off x="4156366" y="1618030"/>
        <a:ext cx="2660067" cy="1289902"/>
      </dsp:txXfrm>
    </dsp:sp>
    <dsp:sp modelId="{779B551C-D8F2-4110-9565-A354EE287A90}">
      <dsp:nvSpPr>
        <dsp:cNvPr id="0" name=""/>
        <dsp:cNvSpPr/>
      </dsp:nvSpPr>
      <dsp:spPr>
        <a:xfrm>
          <a:off x="6856564" y="2235735"/>
          <a:ext cx="1096131" cy="54492"/>
        </a:xfrm>
        <a:custGeom>
          <a:avLst/>
          <a:gdLst/>
          <a:ahLst/>
          <a:cxnLst/>
          <a:rect l="0" t="0" r="0" b="0"/>
          <a:pathLst>
            <a:path>
              <a:moveTo>
                <a:pt x="0" y="27246"/>
              </a:moveTo>
              <a:lnTo>
                <a:pt x="1096131"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7377227" y="2235578"/>
        <a:ext cx="54806" cy="54806"/>
      </dsp:txXfrm>
    </dsp:sp>
    <dsp:sp modelId="{D75B64BD-CB4E-4C3A-8973-1907C89BECB7}">
      <dsp:nvSpPr>
        <dsp:cNvPr id="0" name=""/>
        <dsp:cNvSpPr/>
      </dsp:nvSpPr>
      <dsp:spPr>
        <a:xfrm>
          <a:off x="7952696" y="1577899"/>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nl-NL" sz="6500" kern="1200" dirty="0" smtClean="0"/>
            <a:t>0%</a:t>
          </a:r>
          <a:endParaRPr lang="nl-NL" sz="6500" kern="1200" dirty="0"/>
        </a:p>
      </dsp:txBody>
      <dsp:txXfrm>
        <a:off x="7992827" y="1618030"/>
        <a:ext cx="2660067" cy="1289902"/>
      </dsp:txXfrm>
    </dsp:sp>
    <dsp:sp modelId="{859AC5F5-BE05-4931-A6E4-DF18938ACD0D}">
      <dsp:nvSpPr>
        <dsp:cNvPr id="0" name=""/>
        <dsp:cNvSpPr/>
      </dsp:nvSpPr>
      <dsp:spPr>
        <a:xfrm rot="3310531">
          <a:off x="2608442" y="3023580"/>
          <a:ext cx="1919453" cy="54492"/>
        </a:xfrm>
        <a:custGeom>
          <a:avLst/>
          <a:gdLst/>
          <a:ahLst/>
          <a:cxnLst/>
          <a:rect l="0" t="0" r="0" b="0"/>
          <a:pathLst>
            <a:path>
              <a:moveTo>
                <a:pt x="0" y="27246"/>
              </a:moveTo>
              <a:lnTo>
                <a:pt x="1919453"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nl-NL" sz="600" kern="1200"/>
        </a:p>
      </dsp:txBody>
      <dsp:txXfrm>
        <a:off x="3520183" y="3002839"/>
        <a:ext cx="95972" cy="95972"/>
      </dsp:txXfrm>
    </dsp:sp>
    <dsp:sp modelId="{5B4CE200-2A70-4C94-A2A5-79C20D1AFF20}">
      <dsp:nvSpPr>
        <dsp:cNvPr id="0" name=""/>
        <dsp:cNvSpPr/>
      </dsp:nvSpPr>
      <dsp:spPr>
        <a:xfrm>
          <a:off x="4116235" y="3153588"/>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nl-NL" sz="6500" kern="1200" dirty="0" smtClean="0"/>
            <a:t>laag</a:t>
          </a:r>
          <a:endParaRPr lang="nl-NL" sz="6500" kern="1200" dirty="0"/>
        </a:p>
      </dsp:txBody>
      <dsp:txXfrm>
        <a:off x="4156366" y="3193719"/>
        <a:ext cx="2660067" cy="1289902"/>
      </dsp:txXfrm>
    </dsp:sp>
    <dsp:sp modelId="{DBCB69A5-1799-481D-A8F8-DA5DE9BAD136}">
      <dsp:nvSpPr>
        <dsp:cNvPr id="0" name=""/>
        <dsp:cNvSpPr/>
      </dsp:nvSpPr>
      <dsp:spPr>
        <a:xfrm>
          <a:off x="6856564" y="3811424"/>
          <a:ext cx="1096131" cy="54492"/>
        </a:xfrm>
        <a:custGeom>
          <a:avLst/>
          <a:gdLst/>
          <a:ahLst/>
          <a:cxnLst/>
          <a:rect l="0" t="0" r="0" b="0"/>
          <a:pathLst>
            <a:path>
              <a:moveTo>
                <a:pt x="0" y="27246"/>
              </a:moveTo>
              <a:lnTo>
                <a:pt x="1096131" y="27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7377227" y="3811267"/>
        <a:ext cx="54806" cy="54806"/>
      </dsp:txXfrm>
    </dsp:sp>
    <dsp:sp modelId="{A4F64903-9945-4B27-8FCE-FF3061FBCEED}">
      <dsp:nvSpPr>
        <dsp:cNvPr id="0" name=""/>
        <dsp:cNvSpPr/>
      </dsp:nvSpPr>
      <dsp:spPr>
        <a:xfrm>
          <a:off x="7952696" y="3153588"/>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nl-NL" sz="6500" kern="1200" dirty="0" smtClean="0"/>
            <a:t>6%</a:t>
          </a:r>
          <a:endParaRPr lang="nl-NL" sz="6500" kern="1200" dirty="0"/>
        </a:p>
      </dsp:txBody>
      <dsp:txXfrm>
        <a:off x="7992827" y="3193719"/>
        <a:ext cx="2660067" cy="1289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75403-CBB4-4F9B-9A3F-DCB280ED85FF}">
      <dsp:nvSpPr>
        <dsp:cNvPr id="0" name=""/>
        <dsp:cNvSpPr/>
      </dsp:nvSpPr>
      <dsp:spPr>
        <a:xfrm>
          <a:off x="1251268" y="1425413"/>
          <a:ext cx="2908284" cy="145414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nl-NL" sz="2000" kern="1200" dirty="0" smtClean="0"/>
            <a:t>rechtspersoonlijkheid</a:t>
          </a:r>
          <a:endParaRPr lang="nl-NL" sz="2000" kern="1200" dirty="0"/>
        </a:p>
      </dsp:txBody>
      <dsp:txXfrm>
        <a:off x="1293858" y="1468003"/>
        <a:ext cx="2823104" cy="1368962"/>
      </dsp:txXfrm>
    </dsp:sp>
    <dsp:sp modelId="{322C75D3-305E-40D1-8989-85B30EC2A2A0}">
      <dsp:nvSpPr>
        <dsp:cNvPr id="0" name=""/>
        <dsp:cNvSpPr/>
      </dsp:nvSpPr>
      <dsp:spPr>
        <a:xfrm rot="18785004">
          <a:off x="3909240" y="1546741"/>
          <a:ext cx="1579569" cy="57832"/>
        </a:xfrm>
        <a:custGeom>
          <a:avLst/>
          <a:gdLst/>
          <a:ahLst/>
          <a:cxnLst/>
          <a:rect l="0" t="0" r="0" b="0"/>
          <a:pathLst>
            <a:path>
              <a:moveTo>
                <a:pt x="0" y="28916"/>
              </a:moveTo>
              <a:lnTo>
                <a:pt x="1579569" y="289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4659536" y="1536168"/>
        <a:ext cx="78978" cy="78978"/>
      </dsp:txXfrm>
    </dsp:sp>
    <dsp:sp modelId="{66AA6DCC-2404-4D7E-9782-A42A88CD2CFC}">
      <dsp:nvSpPr>
        <dsp:cNvPr id="0" name=""/>
        <dsp:cNvSpPr/>
      </dsp:nvSpPr>
      <dsp:spPr>
        <a:xfrm>
          <a:off x="5238497" y="551026"/>
          <a:ext cx="1288137" cy="8956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nl-NL" sz="2000" kern="1200" dirty="0" smtClean="0"/>
            <a:t>wel</a:t>
          </a:r>
          <a:endParaRPr lang="nl-NL" sz="2000" kern="1200" dirty="0"/>
        </a:p>
      </dsp:txBody>
      <dsp:txXfrm>
        <a:off x="5264728" y="577257"/>
        <a:ext cx="1235675" cy="843144"/>
      </dsp:txXfrm>
    </dsp:sp>
    <dsp:sp modelId="{25958676-FA99-4C74-B3DC-645294968A92}">
      <dsp:nvSpPr>
        <dsp:cNvPr id="0" name=""/>
        <dsp:cNvSpPr/>
      </dsp:nvSpPr>
      <dsp:spPr>
        <a:xfrm rot="19690683">
          <a:off x="6416278" y="582784"/>
          <a:ext cx="1468396" cy="57832"/>
        </a:xfrm>
        <a:custGeom>
          <a:avLst/>
          <a:gdLst/>
          <a:ahLst/>
          <a:cxnLst/>
          <a:rect l="0" t="0" r="0" b="0"/>
          <a:pathLst>
            <a:path>
              <a:moveTo>
                <a:pt x="0" y="28916"/>
              </a:moveTo>
              <a:lnTo>
                <a:pt x="1468396" y="289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7113767" y="574991"/>
        <a:ext cx="73419" cy="73419"/>
      </dsp:txXfrm>
    </dsp:sp>
    <dsp:sp modelId="{5141BEB7-B728-4C62-9D42-07A2DFB9CE5B}">
      <dsp:nvSpPr>
        <dsp:cNvPr id="0" name=""/>
        <dsp:cNvSpPr/>
      </dsp:nvSpPr>
      <dsp:spPr>
        <a:xfrm>
          <a:off x="7774318" y="844"/>
          <a:ext cx="1021011" cy="44745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nl-NL" sz="2000" kern="1200" dirty="0" smtClean="0"/>
            <a:t>BV</a:t>
          </a:r>
          <a:endParaRPr lang="nl-NL" sz="2000" kern="1200" dirty="0"/>
        </a:p>
      </dsp:txBody>
      <dsp:txXfrm>
        <a:off x="7787423" y="13949"/>
        <a:ext cx="994801" cy="421244"/>
      </dsp:txXfrm>
    </dsp:sp>
    <dsp:sp modelId="{7B285CD7-612D-41BE-8077-33AB0FFA9265}">
      <dsp:nvSpPr>
        <dsp:cNvPr id="0" name=""/>
        <dsp:cNvSpPr/>
      </dsp:nvSpPr>
      <dsp:spPr>
        <a:xfrm rot="21410719">
          <a:off x="6525688" y="935530"/>
          <a:ext cx="1249576" cy="57832"/>
        </a:xfrm>
        <a:custGeom>
          <a:avLst/>
          <a:gdLst/>
          <a:ahLst/>
          <a:cxnLst/>
          <a:rect l="0" t="0" r="0" b="0"/>
          <a:pathLst>
            <a:path>
              <a:moveTo>
                <a:pt x="0" y="28916"/>
              </a:moveTo>
              <a:lnTo>
                <a:pt x="1249576" y="289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7119237" y="933207"/>
        <a:ext cx="62478" cy="62478"/>
      </dsp:txXfrm>
    </dsp:sp>
    <dsp:sp modelId="{6F23AC7D-1459-4BD8-8118-AFCDB7A055FC}">
      <dsp:nvSpPr>
        <dsp:cNvPr id="0" name=""/>
        <dsp:cNvSpPr/>
      </dsp:nvSpPr>
      <dsp:spPr>
        <a:xfrm>
          <a:off x="7774318" y="666420"/>
          <a:ext cx="1276009" cy="52728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nl-NL" sz="2000" kern="1200" dirty="0" smtClean="0"/>
            <a:t>Coöperatie</a:t>
          </a:r>
          <a:endParaRPr lang="nl-NL" sz="2000" kern="1200" dirty="0"/>
        </a:p>
      </dsp:txBody>
      <dsp:txXfrm>
        <a:off x="7789762" y="681864"/>
        <a:ext cx="1245121" cy="496398"/>
      </dsp:txXfrm>
    </dsp:sp>
    <dsp:sp modelId="{856634D4-91D6-4492-91C3-3153E6792B17}">
      <dsp:nvSpPr>
        <dsp:cNvPr id="0" name=""/>
        <dsp:cNvSpPr/>
      </dsp:nvSpPr>
      <dsp:spPr>
        <a:xfrm rot="1724766">
          <a:off x="6438945" y="1312110"/>
          <a:ext cx="1423062" cy="57832"/>
        </a:xfrm>
        <a:custGeom>
          <a:avLst/>
          <a:gdLst/>
          <a:ahLst/>
          <a:cxnLst/>
          <a:rect l="0" t="0" r="0" b="0"/>
          <a:pathLst>
            <a:path>
              <a:moveTo>
                <a:pt x="0" y="28916"/>
              </a:moveTo>
              <a:lnTo>
                <a:pt x="1423062" y="289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7114900" y="1305449"/>
        <a:ext cx="71153" cy="71153"/>
      </dsp:txXfrm>
    </dsp:sp>
    <dsp:sp modelId="{9327726F-6394-413B-894B-C38BF3CD68AF}">
      <dsp:nvSpPr>
        <dsp:cNvPr id="0" name=""/>
        <dsp:cNvSpPr/>
      </dsp:nvSpPr>
      <dsp:spPr>
        <a:xfrm>
          <a:off x="7774318" y="1411828"/>
          <a:ext cx="1066031" cy="54278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nl-NL" sz="2000" kern="1200" dirty="0" smtClean="0"/>
            <a:t>NV</a:t>
          </a:r>
          <a:endParaRPr lang="nl-NL" sz="2000" kern="1200" dirty="0"/>
        </a:p>
      </dsp:txBody>
      <dsp:txXfrm>
        <a:off x="7790216" y="1427726"/>
        <a:ext cx="1034235" cy="510991"/>
      </dsp:txXfrm>
    </dsp:sp>
    <dsp:sp modelId="{7068D43F-6DB9-4B42-9867-05CDEADC151B}">
      <dsp:nvSpPr>
        <dsp:cNvPr id="0" name=""/>
        <dsp:cNvSpPr/>
      </dsp:nvSpPr>
      <dsp:spPr>
        <a:xfrm rot="2748260">
          <a:off x="3906827" y="2721790"/>
          <a:ext cx="1668764" cy="57832"/>
        </a:xfrm>
        <a:custGeom>
          <a:avLst/>
          <a:gdLst/>
          <a:ahLst/>
          <a:cxnLst/>
          <a:rect l="0" t="0" r="0" b="0"/>
          <a:pathLst>
            <a:path>
              <a:moveTo>
                <a:pt x="0" y="28916"/>
              </a:moveTo>
              <a:lnTo>
                <a:pt x="1668764" y="289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4699491" y="2708987"/>
        <a:ext cx="83438" cy="83438"/>
      </dsp:txXfrm>
    </dsp:sp>
    <dsp:sp modelId="{715EC733-859B-452B-9F48-B4E66B608EB0}">
      <dsp:nvSpPr>
        <dsp:cNvPr id="0" name=""/>
        <dsp:cNvSpPr/>
      </dsp:nvSpPr>
      <dsp:spPr>
        <a:xfrm>
          <a:off x="5322867" y="2922813"/>
          <a:ext cx="1305470" cy="8522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nl-NL" sz="2000" kern="1200" dirty="0" smtClean="0"/>
            <a:t>geen</a:t>
          </a:r>
          <a:endParaRPr lang="nl-NL" sz="2000" kern="1200" dirty="0"/>
        </a:p>
      </dsp:txBody>
      <dsp:txXfrm>
        <a:off x="5347828" y="2947774"/>
        <a:ext cx="1255548" cy="802307"/>
      </dsp:txXfrm>
    </dsp:sp>
    <dsp:sp modelId="{59A2BF21-6318-44B6-9A4E-955D8DF851AA}">
      <dsp:nvSpPr>
        <dsp:cNvPr id="0" name=""/>
        <dsp:cNvSpPr/>
      </dsp:nvSpPr>
      <dsp:spPr>
        <a:xfrm rot="19258877">
          <a:off x="6461344" y="2848680"/>
          <a:ext cx="1497301" cy="57832"/>
        </a:xfrm>
        <a:custGeom>
          <a:avLst/>
          <a:gdLst/>
          <a:ahLst/>
          <a:cxnLst/>
          <a:rect l="0" t="0" r="0" b="0"/>
          <a:pathLst>
            <a:path>
              <a:moveTo>
                <a:pt x="0" y="28916"/>
              </a:moveTo>
              <a:lnTo>
                <a:pt x="1497301" y="289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7172562" y="2840164"/>
        <a:ext cx="74865" cy="74865"/>
      </dsp:txXfrm>
    </dsp:sp>
    <dsp:sp modelId="{8C7D773E-A846-4950-80DB-E8EE3DCEB3CF}">
      <dsp:nvSpPr>
        <dsp:cNvPr id="0" name=""/>
        <dsp:cNvSpPr/>
      </dsp:nvSpPr>
      <dsp:spPr>
        <a:xfrm>
          <a:off x="7791651" y="2172737"/>
          <a:ext cx="1883783" cy="4670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nl-NL" sz="2000" kern="1200" dirty="0" smtClean="0"/>
            <a:t>Eenmanszaak</a:t>
          </a:r>
        </a:p>
      </dsp:txBody>
      <dsp:txXfrm>
        <a:off x="7805331" y="2186417"/>
        <a:ext cx="1856423" cy="439696"/>
      </dsp:txXfrm>
    </dsp:sp>
    <dsp:sp modelId="{63D0AB87-03B7-48D2-8C6B-ED37900B220C}">
      <dsp:nvSpPr>
        <dsp:cNvPr id="0" name=""/>
        <dsp:cNvSpPr/>
      </dsp:nvSpPr>
      <dsp:spPr>
        <a:xfrm rot="20669939">
          <a:off x="6606382" y="3158692"/>
          <a:ext cx="1207225" cy="57832"/>
        </a:xfrm>
        <a:custGeom>
          <a:avLst/>
          <a:gdLst/>
          <a:ahLst/>
          <a:cxnLst/>
          <a:rect l="0" t="0" r="0" b="0"/>
          <a:pathLst>
            <a:path>
              <a:moveTo>
                <a:pt x="0" y="28916"/>
              </a:moveTo>
              <a:lnTo>
                <a:pt x="1207225" y="289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7179814" y="3157428"/>
        <a:ext cx="60361" cy="60361"/>
      </dsp:txXfrm>
    </dsp:sp>
    <dsp:sp modelId="{BE6ED58C-3EB7-4ABF-B65A-655843BFAE18}">
      <dsp:nvSpPr>
        <dsp:cNvPr id="0" name=""/>
        <dsp:cNvSpPr/>
      </dsp:nvSpPr>
      <dsp:spPr>
        <a:xfrm>
          <a:off x="7791651" y="2857914"/>
          <a:ext cx="1927262" cy="33675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nl-NL" sz="2000" kern="1200" dirty="0" smtClean="0"/>
            <a:t>VOF</a:t>
          </a:r>
          <a:endParaRPr lang="nl-NL" sz="2000" kern="1200" dirty="0"/>
        </a:p>
      </dsp:txBody>
      <dsp:txXfrm>
        <a:off x="7801514" y="2867777"/>
        <a:ext cx="1907536" cy="317024"/>
      </dsp:txXfrm>
    </dsp:sp>
    <dsp:sp modelId="{71B705B2-2138-4179-9A97-6AF117CBDD3E}">
      <dsp:nvSpPr>
        <dsp:cNvPr id="0" name=""/>
        <dsp:cNvSpPr/>
      </dsp:nvSpPr>
      <dsp:spPr>
        <a:xfrm rot="777084">
          <a:off x="6613154" y="3453778"/>
          <a:ext cx="1193680" cy="57832"/>
        </a:xfrm>
        <a:custGeom>
          <a:avLst/>
          <a:gdLst/>
          <a:ahLst/>
          <a:cxnLst/>
          <a:rect l="0" t="0" r="0" b="0"/>
          <a:pathLst>
            <a:path>
              <a:moveTo>
                <a:pt x="0" y="28916"/>
              </a:moveTo>
              <a:lnTo>
                <a:pt x="1193680" y="289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7180152" y="3452852"/>
        <a:ext cx="59684" cy="59684"/>
      </dsp:txXfrm>
    </dsp:sp>
    <dsp:sp modelId="{42399908-36FA-4F6D-AC2B-516C890E367D}">
      <dsp:nvSpPr>
        <dsp:cNvPr id="0" name=""/>
        <dsp:cNvSpPr/>
      </dsp:nvSpPr>
      <dsp:spPr>
        <a:xfrm>
          <a:off x="7791651" y="3412786"/>
          <a:ext cx="1929879" cy="40734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nl-NL" sz="2000" kern="1200" dirty="0" smtClean="0"/>
            <a:t>CV</a:t>
          </a:r>
          <a:endParaRPr lang="nl-NL" sz="2000" kern="1200" dirty="0"/>
        </a:p>
      </dsp:txBody>
      <dsp:txXfrm>
        <a:off x="7803582" y="3424717"/>
        <a:ext cx="1906017" cy="383486"/>
      </dsp:txXfrm>
    </dsp:sp>
    <dsp:sp modelId="{F9DF562D-4D28-43AF-8B4C-F880E5D06282}">
      <dsp:nvSpPr>
        <dsp:cNvPr id="0" name=""/>
        <dsp:cNvSpPr/>
      </dsp:nvSpPr>
      <dsp:spPr>
        <a:xfrm rot="2323384">
          <a:off x="6464451" y="3786391"/>
          <a:ext cx="1491086" cy="57832"/>
        </a:xfrm>
        <a:custGeom>
          <a:avLst/>
          <a:gdLst/>
          <a:ahLst/>
          <a:cxnLst/>
          <a:rect l="0" t="0" r="0" b="0"/>
          <a:pathLst>
            <a:path>
              <a:moveTo>
                <a:pt x="0" y="28916"/>
              </a:moveTo>
              <a:lnTo>
                <a:pt x="1491086" y="289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7172717" y="3778030"/>
        <a:ext cx="74554" cy="74554"/>
      </dsp:txXfrm>
    </dsp:sp>
    <dsp:sp modelId="{D8052C35-D7D8-41AA-BD60-D7B5AB4C8001}">
      <dsp:nvSpPr>
        <dsp:cNvPr id="0" name=""/>
        <dsp:cNvSpPr/>
      </dsp:nvSpPr>
      <dsp:spPr>
        <a:xfrm>
          <a:off x="7791651" y="4038256"/>
          <a:ext cx="1917723" cy="4868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nl-NL" sz="2000" kern="1200" dirty="0" smtClean="0"/>
            <a:t>maatschap</a:t>
          </a:r>
          <a:endParaRPr lang="nl-NL" sz="2000" kern="1200" dirty="0"/>
        </a:p>
      </dsp:txBody>
      <dsp:txXfrm>
        <a:off x="7805911" y="4052516"/>
        <a:ext cx="1889203" cy="458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C9044DCE-C853-40A6-814C-299943273C2E}" type="datetimeFigureOut">
              <a:rPr lang="nl-NL" smtClean="0"/>
              <a:t>2-3-2015</a:t>
            </a:fld>
            <a:endParaRPr lang="nl-NL"/>
          </a:p>
        </p:txBody>
      </p:sp>
      <p:sp>
        <p:nvSpPr>
          <p:cNvPr id="4" name="Tijdelijke aanduiding voor voettekst 3"/>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AE31DA28-2F58-47DA-827A-EDFE514EFFFD}" type="slidenum">
              <a:rPr lang="nl-NL" smtClean="0"/>
              <a:t>‹nr.›</a:t>
            </a:fld>
            <a:endParaRPr lang="nl-NL"/>
          </a:p>
        </p:txBody>
      </p:sp>
    </p:spTree>
    <p:extLst>
      <p:ext uri="{BB962C8B-B14F-4D97-AF65-F5344CB8AC3E}">
        <p14:creationId xmlns:p14="http://schemas.microsoft.com/office/powerpoint/2010/main" val="2347123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71FCB55-0C1E-46D7-8D7D-2FC6635F5209}" type="datetimeFigureOut">
              <a:rPr lang="nl-NL" smtClean="0">
                <a:solidFill>
                  <a:prstClr val="black">
                    <a:tint val="75000"/>
                  </a:prstClr>
                </a:solidFill>
              </a:rPr>
              <a:pPr/>
              <a:t>2-3-2015</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928EB2B-1C7A-4B1D-95BC-C51A98F919FA}"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57068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1FCB55-0C1E-46D7-8D7D-2FC6635F5209}" type="datetimeFigureOut">
              <a:rPr lang="nl-NL" smtClean="0">
                <a:solidFill>
                  <a:prstClr val="black">
                    <a:tint val="75000"/>
                  </a:prstClr>
                </a:solidFill>
              </a:rPr>
              <a:pPr/>
              <a:t>2-3-2015</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928EB2B-1C7A-4B1D-95BC-C51A98F919FA}"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4292821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1FCB55-0C1E-46D7-8D7D-2FC6635F5209}" type="datetimeFigureOut">
              <a:rPr lang="nl-NL" smtClean="0">
                <a:solidFill>
                  <a:prstClr val="black">
                    <a:tint val="75000"/>
                  </a:prstClr>
                </a:solidFill>
              </a:rPr>
              <a:pPr/>
              <a:t>2-3-2015</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928EB2B-1C7A-4B1D-95BC-C51A98F919FA}"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80574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1FCB55-0C1E-46D7-8D7D-2FC6635F5209}" type="datetimeFigureOut">
              <a:rPr lang="nl-NL" smtClean="0">
                <a:solidFill>
                  <a:prstClr val="black">
                    <a:tint val="75000"/>
                  </a:prstClr>
                </a:solidFill>
              </a:rPr>
              <a:pPr/>
              <a:t>2-3-2015</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928EB2B-1C7A-4B1D-95BC-C51A98F919FA}"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77101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71FCB55-0C1E-46D7-8D7D-2FC6635F5209}" type="datetimeFigureOut">
              <a:rPr lang="nl-NL" smtClean="0">
                <a:solidFill>
                  <a:prstClr val="black">
                    <a:tint val="75000"/>
                  </a:prstClr>
                </a:solidFill>
              </a:rPr>
              <a:pPr/>
              <a:t>2-3-2015</a:t>
            </a:fld>
            <a:endParaRPr lang="nl-NL"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1928EB2B-1C7A-4B1D-95BC-C51A98F919FA}"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72958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71FCB55-0C1E-46D7-8D7D-2FC6635F5209}" type="datetimeFigureOut">
              <a:rPr lang="nl-NL" smtClean="0">
                <a:solidFill>
                  <a:prstClr val="black">
                    <a:tint val="75000"/>
                  </a:prstClr>
                </a:solidFill>
              </a:rPr>
              <a:pPr/>
              <a:t>2-3-2015</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928EB2B-1C7A-4B1D-95BC-C51A98F919FA}"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110129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71FCB55-0C1E-46D7-8D7D-2FC6635F5209}" type="datetimeFigureOut">
              <a:rPr lang="nl-NL" smtClean="0">
                <a:solidFill>
                  <a:prstClr val="black">
                    <a:tint val="75000"/>
                  </a:prstClr>
                </a:solidFill>
              </a:rPr>
              <a:pPr/>
              <a:t>2-3-2015</a:t>
            </a:fld>
            <a:endParaRPr lang="nl-NL" dirty="0">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1928EB2B-1C7A-4B1D-95BC-C51A98F919FA}"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5698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71FCB55-0C1E-46D7-8D7D-2FC6635F5209}" type="datetimeFigureOut">
              <a:rPr lang="nl-NL" smtClean="0">
                <a:solidFill>
                  <a:prstClr val="black">
                    <a:tint val="75000"/>
                  </a:prstClr>
                </a:solidFill>
              </a:rPr>
              <a:pPr/>
              <a:t>2-3-2015</a:t>
            </a:fld>
            <a:endParaRPr lang="nl-NL"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1928EB2B-1C7A-4B1D-95BC-C51A98F919FA}"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68994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71FCB55-0C1E-46D7-8D7D-2FC6635F5209}" type="datetimeFigureOut">
              <a:rPr lang="nl-NL" smtClean="0">
                <a:solidFill>
                  <a:prstClr val="black">
                    <a:tint val="75000"/>
                  </a:prstClr>
                </a:solidFill>
              </a:rPr>
              <a:pPr/>
              <a:t>2-3-2015</a:t>
            </a:fld>
            <a:endParaRPr lang="nl-NL"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1928EB2B-1C7A-4B1D-95BC-C51A98F919FA}"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28782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1FCB55-0C1E-46D7-8D7D-2FC6635F5209}" type="datetimeFigureOut">
              <a:rPr lang="nl-NL" smtClean="0">
                <a:solidFill>
                  <a:prstClr val="black">
                    <a:tint val="75000"/>
                  </a:prstClr>
                </a:solidFill>
              </a:rPr>
              <a:pPr/>
              <a:t>2-3-2015</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928EB2B-1C7A-4B1D-95BC-C51A98F919FA}"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84150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1FCB55-0C1E-46D7-8D7D-2FC6635F5209}" type="datetimeFigureOut">
              <a:rPr lang="nl-NL" smtClean="0">
                <a:solidFill>
                  <a:prstClr val="black">
                    <a:tint val="75000"/>
                  </a:prstClr>
                </a:solidFill>
              </a:rPr>
              <a:pPr/>
              <a:t>2-3-2015</a:t>
            </a:fld>
            <a:endParaRPr lang="nl-NL" dirty="0">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1928EB2B-1C7A-4B1D-95BC-C51A98F919FA}"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242163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FCB55-0C1E-46D7-8D7D-2FC6635F5209}" type="datetimeFigureOut">
              <a:rPr lang="nl-NL" smtClean="0">
                <a:solidFill>
                  <a:prstClr val="black">
                    <a:tint val="75000"/>
                  </a:prstClr>
                </a:solidFill>
              </a:rPr>
              <a:pPr/>
              <a:t>2-3-2015</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8EB2B-1C7A-4B1D-95BC-C51A98F919FA}" type="slidenum">
              <a:rPr lang="nl-NL" smtClean="0">
                <a:solidFill>
                  <a:prstClr val="black">
                    <a:tint val="75000"/>
                  </a:prstClr>
                </a:solidFill>
              </a:rPr>
              <a:pPr/>
              <a:t>‹nr.›</a:t>
            </a:fld>
            <a:endParaRPr lang="nl-NL" dirty="0">
              <a:solidFill>
                <a:prstClr val="black">
                  <a:tint val="75000"/>
                </a:prstClr>
              </a:solidFill>
            </a:endParaRPr>
          </a:p>
        </p:txBody>
      </p:sp>
    </p:spTree>
    <p:extLst>
      <p:ext uri="{BB962C8B-B14F-4D97-AF65-F5344CB8AC3E}">
        <p14:creationId xmlns:p14="http://schemas.microsoft.com/office/powerpoint/2010/main" val="3819807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www.youtube.com/watch?v=oPVIeZidJpM"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Hoofdstuk 1</a:t>
            </a:r>
            <a:endParaRPr lang="nl-NL" dirty="0"/>
          </a:p>
        </p:txBody>
      </p:sp>
      <p:sp>
        <p:nvSpPr>
          <p:cNvPr id="3" name="Ondertitel 2"/>
          <p:cNvSpPr>
            <a:spLocks noGrp="1"/>
          </p:cNvSpPr>
          <p:nvPr>
            <p:ph type="subTitle" idx="1"/>
          </p:nvPr>
        </p:nvSpPr>
        <p:spPr/>
        <p:txBody>
          <a:bodyPr/>
          <a:lstStyle/>
          <a:p>
            <a:r>
              <a:rPr lang="nl-NL" dirty="0" smtClean="0"/>
              <a:t>Ondernemingsvormen</a:t>
            </a:r>
          </a:p>
          <a:p>
            <a:endParaRPr lang="nl-NL" dirty="0"/>
          </a:p>
        </p:txBody>
      </p:sp>
    </p:spTree>
    <p:extLst>
      <p:ext uri="{BB962C8B-B14F-4D97-AF65-F5344CB8AC3E}">
        <p14:creationId xmlns:p14="http://schemas.microsoft.com/office/powerpoint/2010/main" val="429834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Voordelen en nadelen Eenmanszaak</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smtClean="0">
                <a:sym typeface="Wingdings" panose="05000000000000000000" pitchFamily="2" charset="2"/>
              </a:rPr>
              <a:t> </a:t>
            </a:r>
            <a:r>
              <a:rPr lang="nl-NL" dirty="0" smtClean="0"/>
              <a:t>Voordelen:</a:t>
            </a:r>
          </a:p>
          <a:p>
            <a:pPr marL="0" indent="0">
              <a:buNone/>
            </a:pPr>
            <a:r>
              <a:rPr lang="nl-NL" dirty="0" smtClean="0">
                <a:sym typeface="Wingdings" panose="05000000000000000000" pitchFamily="2" charset="2"/>
              </a:rPr>
              <a:t> </a:t>
            </a:r>
            <a:r>
              <a:rPr lang="nl-NL" dirty="0" smtClean="0"/>
              <a:t>De ondernemer kan zelfstandig alle beslissingen nemen.</a:t>
            </a:r>
          </a:p>
          <a:p>
            <a:pPr marL="0" indent="0">
              <a:buNone/>
            </a:pPr>
            <a:r>
              <a:rPr lang="nl-NL" dirty="0" smtClean="0">
                <a:sym typeface="Wingdings" panose="05000000000000000000" pitchFamily="2" charset="2"/>
              </a:rPr>
              <a:t> </a:t>
            </a:r>
            <a:r>
              <a:rPr lang="nl-NL" dirty="0" smtClean="0"/>
              <a:t>De eigenaar ondernemer bepaalt zelf hoeveel winst hij zal       	opnemen voor privé</a:t>
            </a:r>
          </a:p>
          <a:p>
            <a:pPr>
              <a:buFont typeface="Wingdings" panose="05000000000000000000" pitchFamily="2" charset="2"/>
              <a:buChar char="L"/>
            </a:pPr>
            <a:r>
              <a:rPr lang="nl-NL" dirty="0" smtClean="0">
                <a:sym typeface="Wingdings" panose="05000000000000000000" pitchFamily="2" charset="2"/>
              </a:rPr>
              <a:t>Nadelen:</a:t>
            </a:r>
          </a:p>
          <a:p>
            <a:pPr>
              <a:buFont typeface="Wingdings" panose="05000000000000000000" pitchFamily="2" charset="2"/>
              <a:buChar char="L"/>
            </a:pPr>
            <a:r>
              <a:rPr lang="nl-NL" dirty="0">
                <a:sym typeface="Wingdings" panose="05000000000000000000" pitchFamily="2" charset="2"/>
              </a:rPr>
              <a:t> </a:t>
            </a:r>
            <a:r>
              <a:rPr lang="nl-NL" dirty="0" smtClean="0">
                <a:sym typeface="Wingdings" panose="05000000000000000000" pitchFamily="2" charset="2"/>
              </a:rPr>
              <a:t>de ondernemer moet van alle markten thuis zijn</a:t>
            </a:r>
          </a:p>
          <a:p>
            <a:pPr>
              <a:buFont typeface="Wingdings" panose="05000000000000000000" pitchFamily="2" charset="2"/>
              <a:buChar char="L"/>
            </a:pPr>
            <a:r>
              <a:rPr lang="nl-NL" dirty="0">
                <a:sym typeface="Wingdings" panose="05000000000000000000" pitchFamily="2" charset="2"/>
              </a:rPr>
              <a:t> </a:t>
            </a:r>
            <a:r>
              <a:rPr lang="nl-NL" dirty="0" smtClean="0">
                <a:sym typeface="Wingdings" panose="05000000000000000000" pitchFamily="2" charset="2"/>
              </a:rPr>
              <a:t>doordat het bedrijf afhankelijk is van 1 eigenaar is het ook zeer kwetsbaar</a:t>
            </a:r>
          </a:p>
          <a:p>
            <a:pPr>
              <a:buFont typeface="Wingdings" panose="05000000000000000000" pitchFamily="2" charset="2"/>
              <a:buChar char="L"/>
            </a:pPr>
            <a:r>
              <a:rPr lang="nl-NL" dirty="0" smtClean="0">
                <a:sym typeface="Wingdings" panose="05000000000000000000" pitchFamily="2" charset="2"/>
              </a:rPr>
              <a:t>De ondernemer is ook aansprakelijk met zijn </a:t>
            </a:r>
            <a:r>
              <a:rPr lang="nl-NL" dirty="0" err="1" smtClean="0">
                <a:sym typeface="Wingdings" panose="05000000000000000000" pitchFamily="2" charset="2"/>
              </a:rPr>
              <a:t>privé-vermogen</a:t>
            </a:r>
            <a:endParaRPr lang="nl-NL" dirty="0" smtClean="0">
              <a:sym typeface="Wingdings" panose="05000000000000000000" pitchFamily="2" charset="2"/>
            </a:endParaRPr>
          </a:p>
          <a:p>
            <a:pPr>
              <a:buFont typeface="Wingdings" panose="05000000000000000000" pitchFamily="2" charset="2"/>
              <a:buChar char="L"/>
            </a:pPr>
            <a:r>
              <a:rPr lang="nl-NL" dirty="0" smtClean="0">
                <a:sym typeface="Wingdings" panose="05000000000000000000" pitchFamily="2" charset="2"/>
              </a:rPr>
              <a:t>De ondernemer moet IB betalen</a:t>
            </a:r>
            <a:endParaRPr lang="nl-NL" dirty="0" smtClean="0"/>
          </a:p>
        </p:txBody>
      </p:sp>
    </p:spTree>
    <p:extLst>
      <p:ext uri="{BB962C8B-B14F-4D97-AF65-F5344CB8AC3E}">
        <p14:creationId xmlns:p14="http://schemas.microsoft.com/office/powerpoint/2010/main" val="55493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maatschap</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504871883"/>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254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Kenmerken maatschappen</a:t>
            </a:r>
            <a:endParaRPr lang="nl-NL" dirty="0"/>
          </a:p>
        </p:txBody>
      </p:sp>
      <p:sp>
        <p:nvSpPr>
          <p:cNvPr id="3" name="Tijdelijke aanduiding voor inhoud 2"/>
          <p:cNvSpPr>
            <a:spLocks noGrp="1"/>
          </p:cNvSpPr>
          <p:nvPr>
            <p:ph idx="1"/>
          </p:nvPr>
        </p:nvSpPr>
        <p:spPr/>
        <p:txBody>
          <a:bodyPr>
            <a:normAutofit fontScale="85000" lnSpcReduction="10000"/>
          </a:bodyPr>
          <a:lstStyle/>
          <a:p>
            <a:pPr marL="0" indent="0">
              <a:buNone/>
            </a:pPr>
            <a:r>
              <a:rPr lang="nl-NL" dirty="0" smtClean="0">
                <a:sym typeface="Wingdings" panose="05000000000000000000" pitchFamily="2" charset="2"/>
              </a:rPr>
              <a:t>Een maatschap is een samenwerking van 2 of meerdere mensen met    	hetzelfde vrije beroep</a:t>
            </a:r>
          </a:p>
          <a:p>
            <a:pPr>
              <a:buFont typeface="Wingdings" panose="05000000000000000000" pitchFamily="2" charset="2"/>
              <a:buChar char="o"/>
            </a:pPr>
            <a:r>
              <a:rPr lang="nl-NL" dirty="0" smtClean="0">
                <a:sym typeface="Wingdings" panose="05000000000000000000" pitchFamily="2" charset="2"/>
              </a:rPr>
              <a:t>Stille maatschappen:</a:t>
            </a:r>
          </a:p>
          <a:p>
            <a:pPr>
              <a:buFont typeface="Wingdings" panose="05000000000000000000" pitchFamily="2" charset="2"/>
              <a:buChar char="o"/>
            </a:pPr>
            <a:r>
              <a:rPr lang="nl-NL" dirty="0" smtClean="0">
                <a:sym typeface="Wingdings" panose="05000000000000000000" pitchFamily="2" charset="2"/>
              </a:rPr>
              <a:t>Het hoeft niet openbaar te zijn dat “de maten” samenwerken</a:t>
            </a:r>
          </a:p>
          <a:p>
            <a:pPr>
              <a:buFont typeface="Wingdings" panose="05000000000000000000" pitchFamily="2" charset="2"/>
              <a:buChar char="o"/>
            </a:pPr>
            <a:r>
              <a:rPr lang="nl-NL" dirty="0" smtClean="0">
                <a:sym typeface="Wingdings" panose="05000000000000000000" pitchFamily="2" charset="2"/>
              </a:rPr>
              <a:t>“de </a:t>
            </a:r>
            <a:r>
              <a:rPr lang="nl-NL" dirty="0" err="1" smtClean="0">
                <a:sym typeface="Wingdings" panose="05000000000000000000" pitchFamily="2" charset="2"/>
              </a:rPr>
              <a:t>maten”voeren</a:t>
            </a:r>
            <a:r>
              <a:rPr lang="nl-NL" dirty="0" smtClean="0">
                <a:sym typeface="Wingdings" panose="05000000000000000000" pitchFamily="2" charset="2"/>
              </a:rPr>
              <a:t> hun eigen beroep zelfstandig uit en onder hun eigen naam op basis van gelijkwaardigheid</a:t>
            </a:r>
          </a:p>
          <a:p>
            <a:pPr marL="0" indent="0">
              <a:buNone/>
            </a:pPr>
            <a:r>
              <a:rPr lang="nl-NL" dirty="0" smtClean="0">
                <a:sym typeface="Wingdings" panose="05000000000000000000" pitchFamily="2" charset="2"/>
              </a:rPr>
              <a:t>Openbare maatschappen:</a:t>
            </a:r>
          </a:p>
          <a:p>
            <a:pPr marL="0" indent="0">
              <a:buNone/>
            </a:pPr>
            <a:r>
              <a:rPr lang="nl-NL" dirty="0" smtClean="0">
                <a:sym typeface="Wingdings" panose="05000000000000000000" pitchFamily="2" charset="2"/>
              </a:rPr>
              <a:t>“de </a:t>
            </a:r>
            <a:r>
              <a:rPr lang="nl-NL" dirty="0" err="1" smtClean="0">
                <a:sym typeface="Wingdings" panose="05000000000000000000" pitchFamily="2" charset="2"/>
              </a:rPr>
              <a:t>maten”treden</a:t>
            </a:r>
            <a:r>
              <a:rPr lang="nl-NL" dirty="0" smtClean="0">
                <a:sym typeface="Wingdings" panose="05000000000000000000" pitchFamily="2" charset="2"/>
              </a:rPr>
              <a:t> wel onder een gemeenschappelijke naam naar buiten</a:t>
            </a:r>
          </a:p>
          <a:p>
            <a:pPr marL="0" indent="0">
              <a:buNone/>
            </a:pPr>
            <a:r>
              <a:rPr lang="nl-NL" dirty="0" smtClean="0">
                <a:sym typeface="Wingdings" panose="05000000000000000000" pitchFamily="2" charset="2"/>
              </a:rPr>
              <a:t>Er is een afgescheiden vermogen. Dus iedere “maat” is verantwoordelijk voor zijn eigen financiële huishouding</a:t>
            </a:r>
            <a:endParaRPr lang="nl-NL" dirty="0"/>
          </a:p>
        </p:txBody>
      </p:sp>
    </p:spTree>
    <p:extLst>
      <p:ext uri="{BB962C8B-B14F-4D97-AF65-F5344CB8AC3E}">
        <p14:creationId xmlns:p14="http://schemas.microsoft.com/office/powerpoint/2010/main" val="8803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Algemene kenmerken maatschap</a:t>
            </a:r>
            <a:endParaRPr lang="nl-NL" dirty="0"/>
          </a:p>
        </p:txBody>
      </p:sp>
      <p:sp>
        <p:nvSpPr>
          <p:cNvPr id="3" name="Tijdelijke aanduiding voor inhoud 2"/>
          <p:cNvSpPr>
            <a:spLocks noGrp="1"/>
          </p:cNvSpPr>
          <p:nvPr>
            <p:ph idx="1"/>
          </p:nvPr>
        </p:nvSpPr>
        <p:spPr/>
        <p:txBody>
          <a:bodyPr/>
          <a:lstStyle/>
          <a:p>
            <a:r>
              <a:rPr lang="nl-NL" dirty="0" smtClean="0"/>
              <a:t>Een maatschap heeft een gedeelde aansprakelijkheid</a:t>
            </a:r>
          </a:p>
          <a:p>
            <a:r>
              <a:rPr lang="nl-NL" dirty="0" smtClean="0"/>
              <a:t>Een maatschap moet worden ingeschreven bij de </a:t>
            </a:r>
            <a:r>
              <a:rPr lang="nl-NL" dirty="0" err="1" smtClean="0"/>
              <a:t>kvk</a:t>
            </a:r>
            <a:endParaRPr lang="nl-NL" dirty="0" smtClean="0"/>
          </a:p>
          <a:p>
            <a:r>
              <a:rPr lang="nl-NL" dirty="0" smtClean="0"/>
              <a:t>Een maatschap moet de afspraken die worden gemaakt in een maatschapscontract zetten</a:t>
            </a:r>
          </a:p>
          <a:p>
            <a:endParaRPr lang="nl-NL" dirty="0"/>
          </a:p>
        </p:txBody>
      </p:sp>
    </p:spTree>
    <p:extLst>
      <p:ext uri="{BB962C8B-B14F-4D97-AF65-F5344CB8AC3E}">
        <p14:creationId xmlns:p14="http://schemas.microsoft.com/office/powerpoint/2010/main" val="235354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 en nadelen maatschap</a:t>
            </a:r>
            <a:endParaRPr lang="nl-NL" dirty="0"/>
          </a:p>
        </p:txBody>
      </p:sp>
      <p:sp>
        <p:nvSpPr>
          <p:cNvPr id="3" name="Tijdelijke aanduiding voor inhoud 2"/>
          <p:cNvSpPr>
            <a:spLocks noGrp="1"/>
          </p:cNvSpPr>
          <p:nvPr>
            <p:ph idx="1"/>
          </p:nvPr>
        </p:nvSpPr>
        <p:spPr/>
        <p:txBody>
          <a:bodyPr>
            <a:normAutofit fontScale="92500" lnSpcReduction="20000"/>
          </a:bodyPr>
          <a:lstStyle/>
          <a:p>
            <a:pPr>
              <a:buFont typeface="Wingdings" panose="05000000000000000000" pitchFamily="2" charset="2"/>
              <a:buChar char="J"/>
            </a:pPr>
            <a:r>
              <a:rPr lang="nl-NL" dirty="0" smtClean="0">
                <a:sym typeface="Wingdings" panose="05000000000000000000" pitchFamily="2" charset="2"/>
              </a:rPr>
              <a:t>Voordelen:</a:t>
            </a:r>
          </a:p>
          <a:p>
            <a:pPr>
              <a:buFont typeface="Wingdings" panose="05000000000000000000" pitchFamily="2" charset="2"/>
              <a:buChar char="J"/>
            </a:pPr>
            <a:r>
              <a:rPr lang="nl-NL" dirty="0">
                <a:sym typeface="Wingdings" panose="05000000000000000000" pitchFamily="2" charset="2"/>
              </a:rPr>
              <a:t> </a:t>
            </a:r>
            <a:r>
              <a:rPr lang="nl-NL" dirty="0" smtClean="0">
                <a:sym typeface="Wingdings" panose="05000000000000000000" pitchFamily="2" charset="2"/>
              </a:rPr>
              <a:t>verdeling van de bedrijfskosten</a:t>
            </a:r>
          </a:p>
          <a:p>
            <a:pPr>
              <a:buFont typeface="Wingdings" panose="05000000000000000000" pitchFamily="2" charset="2"/>
              <a:buChar char="J"/>
            </a:pPr>
            <a:r>
              <a:rPr lang="nl-NL" dirty="0">
                <a:sym typeface="Wingdings" panose="05000000000000000000" pitchFamily="2" charset="2"/>
              </a:rPr>
              <a:t> </a:t>
            </a:r>
            <a:r>
              <a:rPr lang="nl-NL" dirty="0" smtClean="0">
                <a:sym typeface="Wingdings" panose="05000000000000000000" pitchFamily="2" charset="2"/>
              </a:rPr>
              <a:t>verkregen opdrachten kunnen worden doorgespeeld naar een “maat”</a:t>
            </a:r>
          </a:p>
          <a:p>
            <a:pPr>
              <a:buFont typeface="Wingdings" panose="05000000000000000000" pitchFamily="2" charset="2"/>
              <a:buChar char="J"/>
            </a:pPr>
            <a:r>
              <a:rPr lang="nl-NL" dirty="0">
                <a:sym typeface="Wingdings" panose="05000000000000000000" pitchFamily="2" charset="2"/>
              </a:rPr>
              <a:t> </a:t>
            </a:r>
            <a:r>
              <a:rPr lang="nl-NL" dirty="0" smtClean="0">
                <a:sym typeface="Wingdings" panose="05000000000000000000" pitchFamily="2" charset="2"/>
              </a:rPr>
              <a:t>onderlinge uitwisseling van kennis en ervaring</a:t>
            </a:r>
          </a:p>
          <a:p>
            <a:pPr>
              <a:buFont typeface="Wingdings" panose="05000000000000000000" pitchFamily="2" charset="2"/>
              <a:buChar char="L"/>
            </a:pPr>
            <a:r>
              <a:rPr lang="nl-NL" dirty="0" smtClean="0">
                <a:sym typeface="Wingdings" panose="05000000000000000000" pitchFamily="2" charset="2"/>
              </a:rPr>
              <a:t>Nadelen:</a:t>
            </a:r>
          </a:p>
          <a:p>
            <a:pPr>
              <a:buFont typeface="Wingdings" panose="05000000000000000000" pitchFamily="2" charset="2"/>
              <a:buChar char="L"/>
            </a:pPr>
            <a:r>
              <a:rPr lang="nl-NL" dirty="0" smtClean="0">
                <a:sym typeface="Wingdings" panose="05000000000000000000" pitchFamily="2" charset="2"/>
              </a:rPr>
              <a:t>Aansprakelijkheid voor een verplichting die een “maat” is aangegaan</a:t>
            </a:r>
          </a:p>
          <a:p>
            <a:pPr>
              <a:buFont typeface="Wingdings" panose="05000000000000000000" pitchFamily="2" charset="2"/>
              <a:buChar char="L"/>
            </a:pPr>
            <a:r>
              <a:rPr lang="nl-NL" dirty="0" smtClean="0">
                <a:sym typeface="Wingdings" panose="05000000000000000000" pitchFamily="2" charset="2"/>
              </a:rPr>
              <a:t>Een slecht functionerende “maat” heeft een negatieve uitwerking op de maatschap</a:t>
            </a:r>
            <a:endParaRPr lang="nl-NL" dirty="0"/>
          </a:p>
        </p:txBody>
      </p:sp>
    </p:spTree>
    <p:extLst>
      <p:ext uri="{BB962C8B-B14F-4D97-AF65-F5344CB8AC3E}">
        <p14:creationId xmlns:p14="http://schemas.microsoft.com/office/powerpoint/2010/main" val="182735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mph" presetSubtype="0" fill="hold" nodeType="clickEffect">
                                  <p:stCondLst>
                                    <p:cond delay="0"/>
                                  </p:stCondLst>
                                  <p:childTnLst>
                                    <p:animClr clrSpc="hsl" dir="cw">
                                      <p:cBhvr override="childStyle">
                                        <p:cTn id="36" dur="500" fill="hold"/>
                                        <p:tgtEl>
                                          <p:spTgt spid="3">
                                            <p:txEl>
                                              <p:pRg st="6" end="6"/>
                                            </p:txEl>
                                          </p:spTgt>
                                        </p:tgtEl>
                                        <p:attrNameLst>
                                          <p:attrName>style.color</p:attrName>
                                        </p:attrNameLst>
                                      </p:cBhvr>
                                      <p:by>
                                        <p:hsl h="0" s="12549" l="25098"/>
                                      </p:by>
                                    </p:animClr>
                                    <p:animClr clrSpc="hsl" dir="cw">
                                      <p:cBhvr>
                                        <p:cTn id="37" dur="500" fill="hold"/>
                                        <p:tgtEl>
                                          <p:spTgt spid="3">
                                            <p:txEl>
                                              <p:pRg st="6" end="6"/>
                                            </p:txEl>
                                          </p:spTgt>
                                        </p:tgtEl>
                                        <p:attrNameLst>
                                          <p:attrName>fillcolor</p:attrName>
                                        </p:attrNameLst>
                                      </p:cBhvr>
                                      <p:by>
                                        <p:hsl h="0" s="12549" l="25098"/>
                                      </p:by>
                                    </p:animClr>
                                    <p:animClr clrSpc="hsl" dir="cw">
                                      <p:cBhvr>
                                        <p:cTn id="38" dur="500" fill="hold"/>
                                        <p:tgtEl>
                                          <p:spTgt spid="3">
                                            <p:txEl>
                                              <p:pRg st="6" end="6"/>
                                            </p:txEl>
                                          </p:spTgt>
                                        </p:tgtEl>
                                        <p:attrNameLst>
                                          <p:attrName>stroke.color</p:attrName>
                                        </p:attrNameLst>
                                      </p:cBhvr>
                                      <p:by>
                                        <p:hsl h="0" s="12549" l="25098"/>
                                      </p:by>
                                    </p:animClr>
                                    <p:set>
                                      <p:cBhvr>
                                        <p:cTn id="39"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Vennootschap</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582889015"/>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559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VOF</a:t>
            </a:r>
            <a:endParaRPr lang="nl-NL" dirty="0"/>
          </a:p>
        </p:txBody>
      </p:sp>
      <p:sp>
        <p:nvSpPr>
          <p:cNvPr id="3" name="Tijdelijke aanduiding voor inhoud 2"/>
          <p:cNvSpPr>
            <a:spLocks noGrp="1"/>
          </p:cNvSpPr>
          <p:nvPr>
            <p:ph idx="1"/>
          </p:nvPr>
        </p:nvSpPr>
        <p:spPr/>
        <p:txBody>
          <a:bodyPr/>
          <a:lstStyle/>
          <a:p>
            <a:r>
              <a:rPr lang="nl-NL" dirty="0" smtClean="0"/>
              <a:t>Eigendom is gemeenschappelijk maar de leiding hoeft niet gemeenschappelijk te gebeuren. </a:t>
            </a:r>
          </a:p>
          <a:p>
            <a:r>
              <a:rPr lang="nl-NL" dirty="0" smtClean="0"/>
              <a:t>Elke vennoot is hoofdelijk aansprakelijk met zijn hele vermogen. Dit geldt alleen voor de zaken die hij doet in zijn bevoegdheid namens de VOF. Privé schulden zijn dus echt privé. Ook als een vennoot een rechtshandeling verricht die buiten zijn bevoegdheid valt dan is hij óók met zijn privé vermogen aansprakelijk. </a:t>
            </a:r>
            <a:endParaRPr lang="nl-NL" dirty="0"/>
          </a:p>
        </p:txBody>
      </p:sp>
    </p:spTree>
    <p:extLst>
      <p:ext uri="{BB962C8B-B14F-4D97-AF65-F5344CB8AC3E}">
        <p14:creationId xmlns:p14="http://schemas.microsoft.com/office/powerpoint/2010/main" val="40936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Oprichting VOF</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Een vennootschapsakte is niet verplicht maar wel wenselijk. In de vennootschapsakte staat:</a:t>
            </a:r>
          </a:p>
          <a:p>
            <a:pPr>
              <a:buFontTx/>
              <a:buChar char="-"/>
            </a:pPr>
            <a:r>
              <a:rPr lang="nl-NL" dirty="0" smtClean="0"/>
              <a:t>Naam van het bedrijf</a:t>
            </a:r>
          </a:p>
          <a:p>
            <a:pPr>
              <a:buFontTx/>
              <a:buChar char="-"/>
            </a:pPr>
            <a:r>
              <a:rPr lang="nl-NL" dirty="0" smtClean="0"/>
              <a:t>Bedrijfsactiviteiten</a:t>
            </a:r>
          </a:p>
          <a:p>
            <a:pPr>
              <a:buFontTx/>
              <a:buChar char="-"/>
            </a:pPr>
            <a:r>
              <a:rPr lang="nl-NL" dirty="0" smtClean="0"/>
              <a:t>Financiële inbreng per vennoot</a:t>
            </a:r>
          </a:p>
          <a:p>
            <a:pPr>
              <a:buFontTx/>
              <a:buChar char="-"/>
            </a:pPr>
            <a:r>
              <a:rPr lang="nl-NL" dirty="0" smtClean="0"/>
              <a:t>Taakomschrijving en handelingsbevoegdheid van elke vennoot</a:t>
            </a:r>
          </a:p>
          <a:p>
            <a:pPr>
              <a:buFontTx/>
              <a:buChar char="-"/>
            </a:pPr>
            <a:r>
              <a:rPr lang="nl-NL" dirty="0" smtClean="0"/>
              <a:t>Winstverdeling</a:t>
            </a:r>
          </a:p>
          <a:p>
            <a:pPr>
              <a:buFontTx/>
              <a:buChar char="-"/>
            </a:pPr>
            <a:r>
              <a:rPr lang="nl-NL" dirty="0" smtClean="0"/>
              <a:t>Afspraken over uittreding</a:t>
            </a:r>
          </a:p>
          <a:p>
            <a:pPr>
              <a:buFontTx/>
              <a:buChar char="-"/>
            </a:pPr>
            <a:r>
              <a:rPr lang="nl-NL" dirty="0" smtClean="0"/>
              <a:t>Afspraken over beëindiging. </a:t>
            </a:r>
            <a:endParaRPr lang="nl-NL" dirty="0"/>
          </a:p>
        </p:txBody>
      </p:sp>
    </p:spTree>
    <p:extLst>
      <p:ext uri="{BB962C8B-B14F-4D97-AF65-F5344CB8AC3E}">
        <p14:creationId xmlns:p14="http://schemas.microsoft.com/office/powerpoint/2010/main" val="13349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VOF en de fiscus</a:t>
            </a:r>
            <a:endParaRPr lang="nl-NL" dirty="0"/>
          </a:p>
        </p:txBody>
      </p:sp>
      <p:sp>
        <p:nvSpPr>
          <p:cNvPr id="3" name="Tijdelijke aanduiding voor inhoud 2"/>
          <p:cNvSpPr>
            <a:spLocks noGrp="1"/>
          </p:cNvSpPr>
          <p:nvPr>
            <p:ph idx="1"/>
          </p:nvPr>
        </p:nvSpPr>
        <p:spPr/>
        <p:txBody>
          <a:bodyPr/>
          <a:lstStyle/>
          <a:p>
            <a:r>
              <a:rPr lang="nl-NL" dirty="0" smtClean="0"/>
              <a:t>De belastingdienst beschouwt een vennoot als een zelfstandig ondernemer met een eigen inkomen. Het jaarinkomen bestaat voor elke vennoot meestal uit:</a:t>
            </a:r>
          </a:p>
          <a:p>
            <a:pPr>
              <a:buFontTx/>
              <a:buChar char="-"/>
            </a:pPr>
            <a:r>
              <a:rPr lang="nl-NL" dirty="0" smtClean="0"/>
              <a:t>Een vast bedrag (gewaardeerd ondernemersloon)</a:t>
            </a:r>
          </a:p>
          <a:p>
            <a:pPr>
              <a:buFontTx/>
              <a:buChar char="-"/>
            </a:pPr>
            <a:r>
              <a:rPr lang="nl-NL" dirty="0" smtClean="0"/>
              <a:t>Een rentevergoeding voor het in de VOF ingebrachte kapitaal</a:t>
            </a:r>
          </a:p>
          <a:p>
            <a:pPr>
              <a:buFontTx/>
              <a:buChar char="-"/>
            </a:pPr>
            <a:r>
              <a:rPr lang="nl-NL" dirty="0" smtClean="0"/>
              <a:t>Een deel van de resterende winst van de firma na aftrek van rentevergoeding en gewaardeerd loon.</a:t>
            </a:r>
            <a:endParaRPr lang="nl-NL" dirty="0"/>
          </a:p>
        </p:txBody>
      </p:sp>
    </p:spTree>
    <p:extLst>
      <p:ext uri="{BB962C8B-B14F-4D97-AF65-F5344CB8AC3E}">
        <p14:creationId xmlns:p14="http://schemas.microsoft.com/office/powerpoint/2010/main" val="84002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Winstverdeling VOF	</a:t>
            </a:r>
            <a:endParaRPr lang="nl-NL" dirty="0"/>
          </a:p>
        </p:txBody>
      </p:sp>
      <p:sp>
        <p:nvSpPr>
          <p:cNvPr id="3" name="Tijdelijke aanduiding voor inhoud 2"/>
          <p:cNvSpPr>
            <a:spLocks noGrp="1"/>
          </p:cNvSpPr>
          <p:nvPr>
            <p:ph idx="1"/>
          </p:nvPr>
        </p:nvSpPr>
        <p:spPr/>
        <p:txBody>
          <a:bodyPr/>
          <a:lstStyle/>
          <a:p>
            <a:r>
              <a:rPr lang="nl-NL" dirty="0" smtClean="0"/>
              <a:t>Pak even bladzijde 23 van je tekstboek. </a:t>
            </a:r>
            <a:endParaRPr lang="nl-NL" dirty="0"/>
          </a:p>
        </p:txBody>
      </p:sp>
    </p:spTree>
    <p:extLst>
      <p:ext uri="{BB962C8B-B14F-4D97-AF65-F5344CB8AC3E}">
        <p14:creationId xmlns:p14="http://schemas.microsoft.com/office/powerpoint/2010/main" val="3359727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1.1 natuurlijke personen en rechtspersonen</a:t>
            </a:r>
            <a:endParaRPr lang="nl-NL" dirty="0"/>
          </a:p>
        </p:txBody>
      </p:sp>
      <p:sp>
        <p:nvSpPr>
          <p:cNvPr id="3" name="Tijdelijke aanduiding voor inhoud 2"/>
          <p:cNvSpPr>
            <a:spLocks noGrp="1"/>
          </p:cNvSpPr>
          <p:nvPr>
            <p:ph idx="1"/>
          </p:nvPr>
        </p:nvSpPr>
        <p:spPr/>
        <p:txBody>
          <a:bodyPr/>
          <a:lstStyle/>
          <a:p>
            <a:r>
              <a:rPr lang="nl-NL" dirty="0" smtClean="0"/>
              <a:t>Natuurlijke personen zijn mensen</a:t>
            </a:r>
          </a:p>
          <a:p>
            <a:r>
              <a:rPr lang="nl-NL" dirty="0" smtClean="0"/>
              <a:t>Rechtspersonen zijn organisaties die volgens het recht gelijk gesteld is aan een natuurlijk persoon. </a:t>
            </a:r>
          </a:p>
          <a:p>
            <a:r>
              <a:rPr lang="nl-NL" dirty="0" smtClean="0"/>
              <a:t>Een onderneming is een organisatie met als doelstelling winst maken.</a:t>
            </a:r>
            <a:endParaRPr lang="nl-NL" dirty="0"/>
          </a:p>
        </p:txBody>
      </p:sp>
    </p:spTree>
    <p:extLst>
      <p:ext uri="{BB962C8B-B14F-4D97-AF65-F5344CB8AC3E}">
        <p14:creationId xmlns:p14="http://schemas.microsoft.com/office/powerpoint/2010/main" val="389997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Voordelen VOF</a:t>
            </a:r>
            <a:endParaRPr lang="nl-NL" dirty="0"/>
          </a:p>
        </p:txBody>
      </p:sp>
      <p:sp>
        <p:nvSpPr>
          <p:cNvPr id="3" name="Tijdelijke aanduiding voor inhoud 2"/>
          <p:cNvSpPr>
            <a:spLocks noGrp="1"/>
          </p:cNvSpPr>
          <p:nvPr>
            <p:ph idx="1"/>
          </p:nvPr>
        </p:nvSpPr>
        <p:spPr/>
        <p:txBody>
          <a:bodyPr/>
          <a:lstStyle/>
          <a:p>
            <a:pPr>
              <a:buFont typeface="Wingdings" panose="05000000000000000000" pitchFamily="2" charset="2"/>
              <a:buChar char="J"/>
            </a:pPr>
            <a:r>
              <a:rPr lang="nl-NL" dirty="0" smtClean="0">
                <a:sym typeface="Wingdings" panose="05000000000000000000" pitchFamily="2" charset="2"/>
              </a:rPr>
              <a:t>Voordelen: </a:t>
            </a:r>
          </a:p>
          <a:p>
            <a:pPr>
              <a:buFont typeface="Wingdings" panose="05000000000000000000" pitchFamily="2" charset="2"/>
              <a:buChar char="J"/>
            </a:pPr>
            <a:r>
              <a:rPr lang="nl-NL" dirty="0" smtClean="0">
                <a:sym typeface="Wingdings" panose="05000000000000000000" pitchFamily="2" charset="2"/>
              </a:rPr>
              <a:t>Door werk- en taakverdeling kan het bedrijf effectiever worden geleid</a:t>
            </a:r>
          </a:p>
          <a:p>
            <a:pPr>
              <a:buFont typeface="Wingdings" panose="05000000000000000000" pitchFamily="2" charset="2"/>
              <a:buChar char="J"/>
            </a:pPr>
            <a:r>
              <a:rPr lang="nl-NL" dirty="0" smtClean="0">
                <a:sym typeface="Wingdings" panose="05000000000000000000" pitchFamily="2" charset="2"/>
              </a:rPr>
              <a:t>Een grotere inbreng qua kapitaal</a:t>
            </a:r>
          </a:p>
          <a:p>
            <a:pPr>
              <a:buFont typeface="Wingdings" panose="05000000000000000000" pitchFamily="2" charset="2"/>
              <a:buChar char="J"/>
            </a:pPr>
            <a:r>
              <a:rPr lang="nl-NL" dirty="0" smtClean="0">
                <a:sym typeface="Wingdings" panose="05000000000000000000" pitchFamily="2" charset="2"/>
              </a:rPr>
              <a:t>Gedeeld risico</a:t>
            </a:r>
          </a:p>
          <a:p>
            <a:pPr>
              <a:buFont typeface="Wingdings" panose="05000000000000000000" pitchFamily="2" charset="2"/>
              <a:buChar char="J"/>
            </a:pPr>
            <a:r>
              <a:rPr lang="nl-NL" dirty="0" smtClean="0">
                <a:sym typeface="Wingdings" panose="05000000000000000000" pitchFamily="2" charset="2"/>
              </a:rPr>
              <a:t>Komt gemakkelijker aan krediet dan een eenmanszaak</a:t>
            </a:r>
            <a:endParaRPr lang="nl-NL" dirty="0"/>
          </a:p>
        </p:txBody>
      </p:sp>
    </p:spTree>
    <p:extLst>
      <p:ext uri="{BB962C8B-B14F-4D97-AF65-F5344CB8AC3E}">
        <p14:creationId xmlns:p14="http://schemas.microsoft.com/office/powerpoint/2010/main" val="5543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Nadelen VOF</a:t>
            </a:r>
            <a:endParaRPr lang="nl-NL" dirty="0"/>
          </a:p>
        </p:txBody>
      </p:sp>
      <p:sp>
        <p:nvSpPr>
          <p:cNvPr id="3" name="Tijdelijke aanduiding voor inhoud 2"/>
          <p:cNvSpPr>
            <a:spLocks noGrp="1"/>
          </p:cNvSpPr>
          <p:nvPr>
            <p:ph idx="1"/>
          </p:nvPr>
        </p:nvSpPr>
        <p:spPr/>
        <p:txBody>
          <a:bodyPr/>
          <a:lstStyle/>
          <a:p>
            <a:pPr>
              <a:buFont typeface="Wingdings" panose="05000000000000000000" pitchFamily="2" charset="2"/>
              <a:buChar char="L"/>
            </a:pPr>
            <a:r>
              <a:rPr lang="nl-NL" dirty="0" smtClean="0">
                <a:sym typeface="Wingdings" panose="05000000000000000000" pitchFamily="2" charset="2"/>
              </a:rPr>
              <a:t>Nadelen VOF:</a:t>
            </a:r>
          </a:p>
          <a:p>
            <a:pPr>
              <a:buFont typeface="Wingdings" panose="05000000000000000000" pitchFamily="2" charset="2"/>
              <a:buChar char="L"/>
            </a:pPr>
            <a:r>
              <a:rPr lang="nl-NL" dirty="0" smtClean="0">
                <a:sym typeface="Wingdings" panose="05000000000000000000" pitchFamily="2" charset="2"/>
              </a:rPr>
              <a:t>Besluitvaardigheid wordt soms vertraagd door noodzakelijk onderling overleg</a:t>
            </a:r>
          </a:p>
          <a:p>
            <a:pPr>
              <a:buFont typeface="Wingdings" panose="05000000000000000000" pitchFamily="2" charset="2"/>
              <a:buChar char="L"/>
            </a:pPr>
            <a:r>
              <a:rPr lang="nl-NL" dirty="0" smtClean="0">
                <a:sym typeface="Wingdings" panose="05000000000000000000" pitchFamily="2" charset="2"/>
              </a:rPr>
              <a:t>Je bent hoofdelijk aansprakelijk voor de schulden van de VOF</a:t>
            </a:r>
          </a:p>
          <a:p>
            <a:pPr>
              <a:buFont typeface="Wingdings" panose="05000000000000000000" pitchFamily="2" charset="2"/>
              <a:buChar char="L"/>
            </a:pPr>
            <a:r>
              <a:rPr lang="nl-NL" dirty="0" smtClean="0">
                <a:sym typeface="Wingdings" panose="05000000000000000000" pitchFamily="2" charset="2"/>
              </a:rPr>
              <a:t>Bij het overlijden van één van de vennoten kunnen de nabestaanden moeilijk doen over de erfenis. </a:t>
            </a:r>
            <a:endParaRPr lang="nl-NL" dirty="0"/>
          </a:p>
        </p:txBody>
      </p:sp>
    </p:spTree>
    <p:extLst>
      <p:ext uri="{BB962C8B-B14F-4D97-AF65-F5344CB8AC3E}">
        <p14:creationId xmlns:p14="http://schemas.microsoft.com/office/powerpoint/2010/main" val="329697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3">
                                            <p:txEl>
                                              <p:pRg st="3" end="3"/>
                                            </p:txEl>
                                          </p:spTgt>
                                        </p:tgtEl>
                                      </p:cBhvr>
                                    </p:animEffect>
                                    <p:animScale>
                                      <p:cBhvr>
                                        <p:cTn id="26"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CV = Commanditaire vennootschap</a:t>
            </a:r>
            <a:endParaRPr lang="nl-NL" dirty="0"/>
          </a:p>
        </p:txBody>
      </p:sp>
      <p:sp>
        <p:nvSpPr>
          <p:cNvPr id="3" name="Tijdelijke aanduiding voor inhoud 2"/>
          <p:cNvSpPr>
            <a:spLocks noGrp="1"/>
          </p:cNvSpPr>
          <p:nvPr>
            <p:ph idx="1"/>
          </p:nvPr>
        </p:nvSpPr>
        <p:spPr/>
        <p:txBody>
          <a:bodyPr/>
          <a:lstStyle/>
          <a:p>
            <a:r>
              <a:rPr lang="nl-NL" dirty="0" smtClean="0"/>
              <a:t>Een CV is een onderneming met beherende vennoten en commanditaire vennoten. </a:t>
            </a:r>
          </a:p>
          <a:p>
            <a:r>
              <a:rPr lang="nl-NL" dirty="0" smtClean="0"/>
              <a:t>Beherende vennoten brengen kapitaal in maar hebben ook bestuursbevoegdheid</a:t>
            </a:r>
          </a:p>
          <a:p>
            <a:r>
              <a:rPr lang="nl-NL" dirty="0" smtClean="0"/>
              <a:t>Commanditaire vennoten brengen alleen kapitaal in. Zij worden daarom ook wel stille vennoten genoemd</a:t>
            </a:r>
            <a:endParaRPr lang="nl-NL" dirty="0"/>
          </a:p>
        </p:txBody>
      </p:sp>
    </p:spTree>
    <p:extLst>
      <p:ext uri="{BB962C8B-B14F-4D97-AF65-F5344CB8AC3E}">
        <p14:creationId xmlns:p14="http://schemas.microsoft.com/office/powerpoint/2010/main" val="127391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Aansprakelijkheid CV</a:t>
            </a:r>
            <a:endParaRPr lang="nl-NL" dirty="0"/>
          </a:p>
        </p:txBody>
      </p:sp>
      <p:sp>
        <p:nvSpPr>
          <p:cNvPr id="3" name="Tijdelijke aanduiding voor inhoud 2"/>
          <p:cNvSpPr>
            <a:spLocks noGrp="1"/>
          </p:cNvSpPr>
          <p:nvPr>
            <p:ph idx="1"/>
          </p:nvPr>
        </p:nvSpPr>
        <p:spPr/>
        <p:txBody>
          <a:bodyPr/>
          <a:lstStyle/>
          <a:p>
            <a:r>
              <a:rPr lang="nl-NL" dirty="0" smtClean="0"/>
              <a:t>De commanditaire vennoot is alleen aansprakelijk tot het bedrag van zijn deelname. Behalve als hij beslissende invloed heeft gehad dan is hij ook hoofdelijk aansprakelijk.</a:t>
            </a:r>
          </a:p>
          <a:p>
            <a:r>
              <a:rPr lang="nl-NL" dirty="0" smtClean="0"/>
              <a:t>De beherende vennoten zijn hoofdelijk aansprakelijk</a:t>
            </a:r>
            <a:endParaRPr lang="nl-NL" dirty="0"/>
          </a:p>
        </p:txBody>
      </p:sp>
    </p:spTree>
    <p:extLst>
      <p:ext uri="{BB962C8B-B14F-4D97-AF65-F5344CB8AC3E}">
        <p14:creationId xmlns:p14="http://schemas.microsoft.com/office/powerpoint/2010/main" val="35037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1.3 Ondernemingen </a:t>
            </a:r>
            <a:br>
              <a:rPr lang="nl-NL" dirty="0" smtClean="0"/>
            </a:br>
            <a:r>
              <a:rPr lang="nl-NL" dirty="0" smtClean="0"/>
              <a:t>met rechtspersoonlijkheid</a:t>
            </a:r>
            <a:endParaRPr lang="nl-NL"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361373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840055994"/>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3901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BV (Besloten Vennootschap)</a:t>
            </a:r>
            <a:endParaRPr lang="nl-NL" dirty="0"/>
          </a:p>
        </p:txBody>
      </p:sp>
      <p:sp>
        <p:nvSpPr>
          <p:cNvPr id="3" name="Tijdelijke aanduiding voor inhoud 2"/>
          <p:cNvSpPr>
            <a:spLocks noGrp="1"/>
          </p:cNvSpPr>
          <p:nvPr>
            <p:ph idx="1"/>
          </p:nvPr>
        </p:nvSpPr>
        <p:spPr/>
        <p:txBody>
          <a:bodyPr/>
          <a:lstStyle/>
          <a:p>
            <a:r>
              <a:rPr lang="nl-NL" dirty="0" smtClean="0"/>
              <a:t>Een Bv is een rechtspersoon, die eigendom is van één of enkele aandeelhouders die staan ingeschreven in een aandelenregister. </a:t>
            </a:r>
          </a:p>
          <a:p>
            <a:r>
              <a:rPr lang="nl-NL" dirty="0" smtClean="0"/>
              <a:t>Bij een BV zijn het aantal aandeelhouders beperkt. </a:t>
            </a:r>
            <a:endParaRPr lang="nl-NL" dirty="0"/>
          </a:p>
        </p:txBody>
      </p:sp>
    </p:spTree>
    <p:extLst>
      <p:ext uri="{BB962C8B-B14F-4D97-AF65-F5344CB8AC3E}">
        <p14:creationId xmlns:p14="http://schemas.microsoft.com/office/powerpoint/2010/main" val="3095937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829536684"/>
              </p:ext>
            </p:extLst>
          </p:nvPr>
        </p:nvGraphicFramePr>
        <p:xfrm>
          <a:off x="609600" y="1198180"/>
          <a:ext cx="10972800" cy="492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2459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95926856"/>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3500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BV</a:t>
            </a:r>
            <a:endParaRPr lang="nl-NL" dirty="0"/>
          </a:p>
        </p:txBody>
      </p:sp>
      <p:sp>
        <p:nvSpPr>
          <p:cNvPr id="3" name="Tijdelijke aanduiding voor inhoud 2"/>
          <p:cNvSpPr>
            <a:spLocks noGrp="1"/>
          </p:cNvSpPr>
          <p:nvPr>
            <p:ph idx="1"/>
          </p:nvPr>
        </p:nvSpPr>
        <p:spPr/>
        <p:txBody>
          <a:bodyPr/>
          <a:lstStyle/>
          <a:p>
            <a:r>
              <a:rPr lang="nl-NL" dirty="0" smtClean="0"/>
              <a:t>Er moet een strikte scheiding zijn tussen eigendom en de dagelijkse leiding. </a:t>
            </a:r>
          </a:p>
          <a:p>
            <a:r>
              <a:rPr lang="nl-NL" dirty="0" smtClean="0"/>
              <a:t>Het eigendom is in handen van de aandeelhouders. </a:t>
            </a:r>
          </a:p>
          <a:p>
            <a:r>
              <a:rPr lang="nl-NL" dirty="0" smtClean="0"/>
              <a:t>De dagelijkse leiding is in handen van de directie. </a:t>
            </a:r>
          </a:p>
          <a:p>
            <a:r>
              <a:rPr lang="nl-NL" dirty="0" smtClean="0"/>
              <a:t>De aandeelhouders komen ten minste 1x per jaar bij elkaar in de </a:t>
            </a:r>
            <a:r>
              <a:rPr lang="nl-NL" dirty="0" err="1" smtClean="0"/>
              <a:t>ava</a:t>
            </a:r>
            <a:r>
              <a:rPr lang="nl-NL" dirty="0" smtClean="0"/>
              <a:t> (algemene vergadering van aandeelhouders)</a:t>
            </a:r>
            <a:endParaRPr lang="nl-NL" dirty="0"/>
          </a:p>
        </p:txBody>
      </p:sp>
    </p:spTree>
    <p:extLst>
      <p:ext uri="{BB962C8B-B14F-4D97-AF65-F5344CB8AC3E}">
        <p14:creationId xmlns:p14="http://schemas.microsoft.com/office/powerpoint/2010/main" val="1959161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706218923"/>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35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AVA</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Tijdens de AVA komen de volgende onderwerpen aan de orde:</a:t>
            </a:r>
          </a:p>
          <a:p>
            <a:pPr>
              <a:buFontTx/>
              <a:buChar char="-"/>
            </a:pPr>
            <a:r>
              <a:rPr lang="nl-NL" dirty="0" smtClean="0"/>
              <a:t>Bedrijfsresultaten van het afgelopen jaar</a:t>
            </a:r>
          </a:p>
          <a:p>
            <a:pPr>
              <a:buFontTx/>
              <a:buChar char="-"/>
            </a:pPr>
            <a:r>
              <a:rPr lang="nl-NL" dirty="0" smtClean="0"/>
              <a:t>Winstverdeling</a:t>
            </a:r>
          </a:p>
          <a:p>
            <a:pPr>
              <a:buFontTx/>
              <a:buChar char="-"/>
            </a:pPr>
            <a:r>
              <a:rPr lang="nl-NL" dirty="0" smtClean="0"/>
              <a:t>Plannen komende jaren</a:t>
            </a:r>
          </a:p>
          <a:p>
            <a:pPr>
              <a:buFontTx/>
              <a:buChar char="-"/>
            </a:pPr>
            <a:r>
              <a:rPr lang="nl-NL" dirty="0" smtClean="0"/>
              <a:t>Salaris van directieleden</a:t>
            </a:r>
          </a:p>
          <a:p>
            <a:pPr>
              <a:buFontTx/>
              <a:buChar char="-"/>
            </a:pPr>
            <a:r>
              <a:rPr lang="nl-NL" dirty="0" smtClean="0"/>
              <a:t>Eventuele benoeming of ontslag van directeur(en)</a:t>
            </a:r>
          </a:p>
          <a:p>
            <a:pPr>
              <a:buFontTx/>
              <a:buChar char="-"/>
            </a:pPr>
            <a:r>
              <a:rPr lang="nl-NL" dirty="0" smtClean="0"/>
              <a:t>Eventueel uitgeven nieuwe aandelen</a:t>
            </a:r>
          </a:p>
          <a:p>
            <a:pPr marL="0" indent="0">
              <a:buNone/>
            </a:pPr>
            <a:r>
              <a:rPr lang="nl-NL" dirty="0" smtClean="0"/>
              <a:t>Hierover heeft de AVA de bevoegdheid om het beleid van de directie af te keuren</a:t>
            </a:r>
            <a:endParaRPr lang="nl-NL" dirty="0"/>
          </a:p>
        </p:txBody>
      </p:sp>
    </p:spTree>
    <p:extLst>
      <p:ext uri="{BB962C8B-B14F-4D97-AF65-F5344CB8AC3E}">
        <p14:creationId xmlns:p14="http://schemas.microsoft.com/office/powerpoint/2010/main" val="1148220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Aansprakelijkheid</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DGA= directeur groot aandeelhouder (directeur met meer dan 50% van de aandelen in handen)</a:t>
            </a:r>
          </a:p>
          <a:p>
            <a:r>
              <a:rPr lang="nl-NL" dirty="0" smtClean="0"/>
              <a:t>De BV is als rechtspersoon zelf aansprakelijk voor haar schulden. Dat houdt in dat de aandeelhouders alleen voor hun beschikbaar gestelde vermogen aansprakelijk.</a:t>
            </a:r>
          </a:p>
          <a:p>
            <a:r>
              <a:rPr lang="nl-NL" dirty="0" smtClean="0"/>
              <a:t>De </a:t>
            </a:r>
            <a:r>
              <a:rPr lang="nl-NL" dirty="0" err="1" smtClean="0"/>
              <a:t>dga</a:t>
            </a:r>
            <a:r>
              <a:rPr lang="nl-NL" dirty="0" smtClean="0"/>
              <a:t> is alleen aansprakelijk:</a:t>
            </a:r>
          </a:p>
          <a:p>
            <a:pPr>
              <a:buFontTx/>
              <a:buChar char="-"/>
            </a:pPr>
            <a:r>
              <a:rPr lang="nl-NL" dirty="0" smtClean="0"/>
              <a:t>Als hij zich privé medeaansprakelijk heeft gesteld voor een bankkrediet</a:t>
            </a:r>
          </a:p>
          <a:p>
            <a:pPr>
              <a:buFontTx/>
              <a:buChar char="-"/>
            </a:pPr>
            <a:r>
              <a:rPr lang="nl-NL" dirty="0" smtClean="0"/>
              <a:t>Als hij op grond van wanbeheer aansprakelijk is voor de schulden van het bedrijf</a:t>
            </a:r>
          </a:p>
          <a:p>
            <a:pPr>
              <a:buFontTx/>
              <a:buChar char="-"/>
            </a:pPr>
            <a:r>
              <a:rPr lang="nl-NL" dirty="0" smtClean="0"/>
              <a:t>Als hij te laat meldt dat het bedrijf zijn belastingen en premies niet meer kan betalen.</a:t>
            </a:r>
            <a:endParaRPr lang="nl-NL" dirty="0"/>
          </a:p>
        </p:txBody>
      </p:sp>
    </p:spTree>
    <p:extLst>
      <p:ext uri="{BB962C8B-B14F-4D97-AF65-F5344CB8AC3E}">
        <p14:creationId xmlns:p14="http://schemas.microsoft.com/office/powerpoint/2010/main" val="1863064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Oprichting BV</a:t>
            </a:r>
            <a:endParaRPr lang="nl-NL" dirty="0"/>
          </a:p>
        </p:txBody>
      </p:sp>
      <p:sp>
        <p:nvSpPr>
          <p:cNvPr id="3" name="Tijdelijke aanduiding voor inhoud 2"/>
          <p:cNvSpPr>
            <a:spLocks noGrp="1"/>
          </p:cNvSpPr>
          <p:nvPr>
            <p:ph idx="1"/>
          </p:nvPr>
        </p:nvSpPr>
        <p:spPr/>
        <p:txBody>
          <a:bodyPr/>
          <a:lstStyle/>
          <a:p>
            <a:r>
              <a:rPr lang="nl-NL" dirty="0" smtClean="0"/>
              <a:t>Het oprichten van een BV verloopt als volgt</a:t>
            </a:r>
          </a:p>
          <a:p>
            <a:pPr marL="514350" indent="-514350">
              <a:buAutoNum type="arabicParenR"/>
            </a:pPr>
            <a:r>
              <a:rPr lang="nl-NL" dirty="0" smtClean="0"/>
              <a:t>Na overleg met deskundigen moeten de oprichters een </a:t>
            </a:r>
            <a:r>
              <a:rPr lang="nl-NL" dirty="0" err="1" smtClean="0"/>
              <a:t>notariele</a:t>
            </a:r>
            <a:r>
              <a:rPr lang="nl-NL" dirty="0" smtClean="0"/>
              <a:t> akte laten opstellen</a:t>
            </a:r>
          </a:p>
          <a:p>
            <a:pPr marL="514350" indent="-514350">
              <a:buAutoNum type="arabicParenR"/>
            </a:pPr>
            <a:r>
              <a:rPr lang="nl-NL" dirty="0" smtClean="0"/>
              <a:t>In de akte worden de statuten opgenomen. </a:t>
            </a:r>
          </a:p>
          <a:p>
            <a:pPr marL="514350" indent="-514350">
              <a:buAutoNum type="arabicParenR"/>
            </a:pPr>
            <a:r>
              <a:rPr lang="nl-NL" dirty="0" smtClean="0"/>
              <a:t>De BV wordt ingeschreven in het handelsregister</a:t>
            </a:r>
          </a:p>
          <a:p>
            <a:pPr marL="514350" indent="-514350">
              <a:buAutoNum type="arabicParenR"/>
            </a:pPr>
            <a:r>
              <a:rPr lang="nl-NL" dirty="0" smtClean="0"/>
              <a:t>De </a:t>
            </a:r>
            <a:r>
              <a:rPr lang="nl-NL" dirty="0" err="1" smtClean="0"/>
              <a:t>Kvk</a:t>
            </a:r>
            <a:r>
              <a:rPr lang="nl-NL" dirty="0" smtClean="0"/>
              <a:t> publiceert een samenvatting van de bedrijfsgegevens in de </a:t>
            </a:r>
            <a:r>
              <a:rPr lang="nl-NL" dirty="0" err="1" smtClean="0"/>
              <a:t>staatscourant</a:t>
            </a:r>
            <a:endParaRPr lang="nl-NL" dirty="0"/>
          </a:p>
        </p:txBody>
      </p:sp>
    </p:spTree>
    <p:extLst>
      <p:ext uri="{BB962C8B-B14F-4D97-AF65-F5344CB8AC3E}">
        <p14:creationId xmlns:p14="http://schemas.microsoft.com/office/powerpoint/2010/main" val="3634984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BV en de fiscus</a:t>
            </a:r>
            <a:endParaRPr lang="nl-NL" dirty="0"/>
          </a:p>
        </p:txBody>
      </p:sp>
      <p:sp>
        <p:nvSpPr>
          <p:cNvPr id="3" name="Tijdelijke aanduiding voor inhoud 2"/>
          <p:cNvSpPr>
            <a:spLocks noGrp="1"/>
          </p:cNvSpPr>
          <p:nvPr>
            <p:ph idx="1"/>
          </p:nvPr>
        </p:nvSpPr>
        <p:spPr/>
        <p:txBody>
          <a:bodyPr/>
          <a:lstStyle/>
          <a:p>
            <a:r>
              <a:rPr lang="nl-NL" dirty="0" smtClean="0"/>
              <a:t>Als een BV winst heeft gemaakt moet hij een gedeelte van die winst afstaan aan de overheid. Dat heet de Vennootschapsbelasting, ook wel VPB genoemd. </a:t>
            </a:r>
          </a:p>
          <a:p>
            <a:r>
              <a:rPr lang="nl-NL" dirty="0" smtClean="0"/>
              <a:t>Voor de eerste € 200.000 winst betaal je 20% belasting, alles daarboven wordt belast met 25 %</a:t>
            </a:r>
            <a:endParaRPr lang="nl-NL" dirty="0"/>
          </a:p>
        </p:txBody>
      </p:sp>
    </p:spTree>
    <p:extLst>
      <p:ext uri="{BB962C8B-B14F-4D97-AF65-F5344CB8AC3E}">
        <p14:creationId xmlns:p14="http://schemas.microsoft.com/office/powerpoint/2010/main" val="836351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BV en de fiscus</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201924914"/>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9744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Waarde aandeel</a:t>
            </a:r>
            <a:endParaRPr lang="nl-NL" dirty="0"/>
          </a:p>
        </p:txBody>
      </p:sp>
      <p:sp>
        <p:nvSpPr>
          <p:cNvPr id="3" name="Tijdelijke aanduiding voor inhoud 2"/>
          <p:cNvSpPr>
            <a:spLocks noGrp="1"/>
          </p:cNvSpPr>
          <p:nvPr>
            <p:ph idx="1"/>
          </p:nvPr>
        </p:nvSpPr>
        <p:spPr/>
        <p:txBody>
          <a:bodyPr/>
          <a:lstStyle/>
          <a:p>
            <a:r>
              <a:rPr lang="nl-NL" dirty="0" smtClean="0"/>
              <a:t>Een nieuw opgestarte BV is begonnen met een geplaatst aandelenkapitaal van € 500.000,-. Deze aandelen zijn verstrekt door 500 aandelen á € 1.000,-. Na 1 jaar is de winstreserve       € 100.000,-. </a:t>
            </a:r>
            <a:endParaRPr lang="nl-NL" dirty="0"/>
          </a:p>
          <a:p>
            <a:r>
              <a:rPr lang="nl-NL" dirty="0" smtClean="0"/>
              <a:t>Wat is er gebeurd met het aandelenvermogen</a:t>
            </a:r>
          </a:p>
          <a:p>
            <a:r>
              <a:rPr lang="nl-NL" dirty="0" smtClean="0"/>
              <a:t>Wat is nu de waarde per aandeel?  </a:t>
            </a:r>
            <a:endParaRPr lang="nl-NL" dirty="0"/>
          </a:p>
        </p:txBody>
      </p:sp>
    </p:spTree>
    <p:extLst>
      <p:ext uri="{BB962C8B-B14F-4D97-AF65-F5344CB8AC3E}">
        <p14:creationId xmlns:p14="http://schemas.microsoft.com/office/powerpoint/2010/main" val="353987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Waarde aandeel</a:t>
            </a:r>
            <a:endParaRPr lang="nl-NL" dirty="0"/>
          </a:p>
        </p:txBody>
      </p:sp>
      <p:sp>
        <p:nvSpPr>
          <p:cNvPr id="3" name="Tijdelijke aanduiding voor inhoud 2"/>
          <p:cNvSpPr>
            <a:spLocks noGrp="1"/>
          </p:cNvSpPr>
          <p:nvPr>
            <p:ph idx="1"/>
          </p:nvPr>
        </p:nvSpPr>
        <p:spPr/>
        <p:txBody>
          <a:bodyPr/>
          <a:lstStyle/>
          <a:p>
            <a:r>
              <a:rPr lang="nl-NL" dirty="0" smtClean="0"/>
              <a:t>Aandelenvermogen was € 500.000,-. Daar tel je de winstreserve bij op € 100.000,-. Deze is dus € 600.000,-</a:t>
            </a:r>
          </a:p>
          <a:p>
            <a:r>
              <a:rPr lang="nl-NL" dirty="0" smtClean="0"/>
              <a:t>Waarde € 600.000,- / 500 = € 1.200,-</a:t>
            </a:r>
            <a:endParaRPr lang="nl-NL" dirty="0"/>
          </a:p>
        </p:txBody>
      </p:sp>
    </p:spTree>
    <p:extLst>
      <p:ext uri="{BB962C8B-B14F-4D97-AF65-F5344CB8AC3E}">
        <p14:creationId xmlns:p14="http://schemas.microsoft.com/office/powerpoint/2010/main" val="824516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Wet voor de Jaarverslaggeving</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Elke BV is verplicht zijn jaarlijkse bedrijfsresultaten openbaar te maken door publicatie daarvan in het handelsregister. Er wordt wel verschil gemaakt van wat er moet worden gepubliceerd tussen een grote BV en een kleine BV.</a:t>
            </a:r>
          </a:p>
          <a:p>
            <a:r>
              <a:rPr lang="nl-NL" dirty="0" smtClean="0"/>
              <a:t>Een grote BV moet de volledige jaarrekening openbaar maken. De jaarrekening bestaat uit de balans, de winst- en verliesrekening met toelichting en het jaarverslag van de directie. Tevens moet er een accountantsverklaring bij zitten. </a:t>
            </a:r>
          </a:p>
          <a:p>
            <a:r>
              <a:rPr lang="nl-NL" dirty="0" smtClean="0"/>
              <a:t>Een kleine BV hoeft alleen een beperkte balans met een toelichting te publiceren. </a:t>
            </a:r>
            <a:endParaRPr lang="nl-NL" dirty="0"/>
          </a:p>
        </p:txBody>
      </p:sp>
    </p:spTree>
    <p:extLst>
      <p:ext uri="{BB962C8B-B14F-4D97-AF65-F5344CB8AC3E}">
        <p14:creationId xmlns:p14="http://schemas.microsoft.com/office/powerpoint/2010/main" val="2655185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Voordelen BV</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De eigenaren zijn niet persoonlijk aansprakelijk voor de schulden van de BV; hun risico blijft beperkt tot de kapitaaldeelname</a:t>
            </a:r>
          </a:p>
          <a:p>
            <a:r>
              <a:rPr lang="nl-NL" dirty="0" smtClean="0"/>
              <a:t>De directeur kan slechts aansprakelijk worden gesteld bij wanbeheer</a:t>
            </a:r>
          </a:p>
          <a:p>
            <a:r>
              <a:rPr lang="nl-NL" dirty="0" smtClean="0"/>
              <a:t>De BV heeft in het zakelijke verkeer een hogere status</a:t>
            </a:r>
          </a:p>
          <a:p>
            <a:r>
              <a:rPr lang="nl-NL" dirty="0" smtClean="0"/>
              <a:t>Het voortbestaan van de onderneming is beter gewaarborgd. De directeuren en de aandeelhouders kunnen wisselen maar de BV blijft in stand. </a:t>
            </a:r>
          </a:p>
          <a:p>
            <a:r>
              <a:rPr lang="nl-NL" dirty="0" smtClean="0"/>
              <a:t>Het belastingtarief van de VPB is bij hogere bedrijfswinst gunstiger dan het tarief van de IB</a:t>
            </a:r>
            <a:endParaRPr lang="nl-NL" dirty="0"/>
          </a:p>
        </p:txBody>
      </p:sp>
    </p:spTree>
    <p:extLst>
      <p:ext uri="{BB962C8B-B14F-4D97-AF65-F5344CB8AC3E}">
        <p14:creationId xmlns:p14="http://schemas.microsoft.com/office/powerpoint/2010/main" val="4262896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Nadelen BV</a:t>
            </a:r>
            <a:endParaRPr lang="nl-NL" dirty="0"/>
          </a:p>
        </p:txBody>
      </p:sp>
      <p:sp>
        <p:nvSpPr>
          <p:cNvPr id="3" name="Tijdelijke aanduiding voor inhoud 2"/>
          <p:cNvSpPr>
            <a:spLocks noGrp="1"/>
          </p:cNvSpPr>
          <p:nvPr>
            <p:ph idx="1"/>
          </p:nvPr>
        </p:nvSpPr>
        <p:spPr/>
        <p:txBody>
          <a:bodyPr/>
          <a:lstStyle/>
          <a:p>
            <a:r>
              <a:rPr lang="nl-NL" dirty="0" smtClean="0"/>
              <a:t>De verplichtingen om elk jaar de balans en de behaalde bedrijfsresultaten te laten opnemen in het handelsregister </a:t>
            </a:r>
            <a:br>
              <a:rPr lang="nl-NL" dirty="0" smtClean="0"/>
            </a:br>
            <a:r>
              <a:rPr lang="nl-NL" dirty="0" smtClean="0"/>
              <a:t>(wettelijke publicatieplicht) </a:t>
            </a:r>
          </a:p>
          <a:p>
            <a:r>
              <a:rPr lang="nl-NL" dirty="0" smtClean="0"/>
              <a:t>“dubbele” belasting doordat eventuele winstuitkering (Dividend) onder de IB (box 2) valt, terwijl van de bedrijfswinst eerst al VPB is afgetrokken. </a:t>
            </a:r>
            <a:endParaRPr lang="nl-NL" dirty="0"/>
          </a:p>
        </p:txBody>
      </p:sp>
    </p:spTree>
    <p:extLst>
      <p:ext uri="{BB962C8B-B14F-4D97-AF65-F5344CB8AC3E}">
        <p14:creationId xmlns:p14="http://schemas.microsoft.com/office/powerpoint/2010/main" val="224248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597920645"/>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2332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NV	</a:t>
            </a:r>
            <a:endParaRPr lang="nl-NL" dirty="0"/>
          </a:p>
        </p:txBody>
      </p:sp>
      <p:sp>
        <p:nvSpPr>
          <p:cNvPr id="3" name="Tijdelijke aanduiding voor inhoud 2"/>
          <p:cNvSpPr>
            <a:spLocks noGrp="1"/>
          </p:cNvSpPr>
          <p:nvPr>
            <p:ph idx="1"/>
          </p:nvPr>
        </p:nvSpPr>
        <p:spPr/>
        <p:txBody>
          <a:bodyPr/>
          <a:lstStyle/>
          <a:p>
            <a:r>
              <a:rPr lang="nl-NL" dirty="0" smtClean="0"/>
              <a:t>NV= Naamloze Vennootschap is een ondernemingsvorm waarvan het ondernemingsvermogen is verdeeld in aandelen die niet op naam staan en vrij verhandelbaar zijn. Hier spreek je van een aandeel aan toonder. Bij een BV zijn de aandelen op naam. </a:t>
            </a:r>
            <a:endParaRPr lang="nl-NL" dirty="0"/>
          </a:p>
        </p:txBody>
      </p:sp>
    </p:spTree>
    <p:extLst>
      <p:ext uri="{BB962C8B-B14F-4D97-AF65-F5344CB8AC3E}">
        <p14:creationId xmlns:p14="http://schemas.microsoft.com/office/powerpoint/2010/main" val="3289747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Verschillen NV en BV</a:t>
            </a:r>
            <a:endParaRPr lang="nl-NL" dirty="0"/>
          </a:p>
        </p:txBody>
      </p:sp>
      <p:sp>
        <p:nvSpPr>
          <p:cNvPr id="3" name="Tijdelijke aanduiding voor inhoud 2"/>
          <p:cNvSpPr>
            <a:spLocks noGrp="1"/>
          </p:cNvSpPr>
          <p:nvPr>
            <p:ph idx="1"/>
          </p:nvPr>
        </p:nvSpPr>
        <p:spPr/>
        <p:txBody>
          <a:bodyPr>
            <a:normAutofit fontScale="85000" lnSpcReduction="10000"/>
          </a:bodyPr>
          <a:lstStyle/>
          <a:p>
            <a:r>
              <a:rPr lang="nl-NL" dirty="0" smtClean="0"/>
              <a:t>De N.V geeft aandelen “aan toonder” uit die vrij verhandelbaar zijn. De BV geeft uitsluitend aandelen op naam uit. </a:t>
            </a:r>
          </a:p>
          <a:p>
            <a:r>
              <a:rPr lang="nl-NL" dirty="0" smtClean="0"/>
              <a:t>Het gemiddelde vermogen van een NV is vele malen groter dan van een BV</a:t>
            </a:r>
          </a:p>
          <a:p>
            <a:r>
              <a:rPr lang="nl-NL" dirty="0" smtClean="0"/>
              <a:t>De NV heeft niet het besloten karakter van een BV.</a:t>
            </a:r>
          </a:p>
          <a:p>
            <a:r>
              <a:rPr lang="nl-NL" dirty="0" smtClean="0"/>
              <a:t>Een aandeelhouder van een NV moet bij 5% of meer van de aandelen een melding doen bij de AFM</a:t>
            </a:r>
          </a:p>
          <a:p>
            <a:r>
              <a:rPr lang="nl-NL" dirty="0" smtClean="0"/>
              <a:t>Een BV heeft een gering aantal aandeelhouders. Een NV heeft er heel veel. </a:t>
            </a:r>
          </a:p>
          <a:p>
            <a:r>
              <a:rPr lang="nl-NL" dirty="0" smtClean="0"/>
              <a:t>Een NV heeft een meerhoofdige directie en een Raad van Bestuur (RvB), terwijl een BV dikwijls slechts een directeur kent. </a:t>
            </a:r>
          </a:p>
          <a:p>
            <a:endParaRPr lang="nl-NL" dirty="0" smtClean="0"/>
          </a:p>
        </p:txBody>
      </p:sp>
    </p:spTree>
    <p:extLst>
      <p:ext uri="{BB962C8B-B14F-4D97-AF65-F5344CB8AC3E}">
        <p14:creationId xmlns:p14="http://schemas.microsoft.com/office/powerpoint/2010/main" val="3346276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Aandelen </a:t>
            </a:r>
            <a:endParaRPr lang="nl-NL" dirty="0"/>
          </a:p>
        </p:txBody>
      </p:sp>
      <p:sp>
        <p:nvSpPr>
          <p:cNvPr id="3" name="Tijdelijke aanduiding voor inhoud 2"/>
          <p:cNvSpPr>
            <a:spLocks noGrp="1"/>
          </p:cNvSpPr>
          <p:nvPr>
            <p:ph idx="1"/>
          </p:nvPr>
        </p:nvSpPr>
        <p:spPr/>
        <p:txBody>
          <a:bodyPr/>
          <a:lstStyle/>
          <a:p>
            <a:r>
              <a:rPr lang="nl-NL" dirty="0" smtClean="0"/>
              <a:t>Preferent aandeel: Aandeelhouders met een bepaald voorrecht</a:t>
            </a:r>
          </a:p>
          <a:p>
            <a:r>
              <a:rPr lang="nl-NL" dirty="0" smtClean="0"/>
              <a:t>Prioriteitsaandeel: Aandelen die op naam staan. Zij mogen een bindend voorstel indienen m.b.t. de directie.</a:t>
            </a:r>
          </a:p>
          <a:p>
            <a:r>
              <a:rPr lang="nl-NL" dirty="0" smtClean="0"/>
              <a:t>Nominale waarde: De uitgifteprijs van een aandeel</a:t>
            </a:r>
          </a:p>
          <a:p>
            <a:r>
              <a:rPr lang="nl-NL" dirty="0" smtClean="0"/>
              <a:t>Koerswaarde: de actuele waarde van een aandee</a:t>
            </a:r>
            <a:r>
              <a:rPr lang="nl-NL" dirty="0"/>
              <a:t>l</a:t>
            </a:r>
          </a:p>
        </p:txBody>
      </p:sp>
    </p:spTree>
    <p:extLst>
      <p:ext uri="{BB962C8B-B14F-4D97-AF65-F5344CB8AC3E}">
        <p14:creationId xmlns:p14="http://schemas.microsoft.com/office/powerpoint/2010/main" val="2635778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Obligaties</a:t>
            </a:r>
            <a:endParaRPr lang="nl-NL" dirty="0"/>
          </a:p>
        </p:txBody>
      </p:sp>
      <p:sp>
        <p:nvSpPr>
          <p:cNvPr id="3" name="Tijdelijke aanduiding voor inhoud 2"/>
          <p:cNvSpPr>
            <a:spLocks noGrp="1"/>
          </p:cNvSpPr>
          <p:nvPr>
            <p:ph idx="1"/>
          </p:nvPr>
        </p:nvSpPr>
        <p:spPr/>
        <p:txBody>
          <a:bodyPr/>
          <a:lstStyle/>
          <a:p>
            <a:r>
              <a:rPr lang="nl-NL" dirty="0" smtClean="0"/>
              <a:t>Obligatielening: een bedrijf kan een lening afsluiten bij een bank maar kan ook een obligatielening uitzetten. Bij een obligatielening kunnen mensen een gedeelte van hun kapitaal uitlenen aan een bedrijf. (bijvoorbeeld een bedrijf heeft            € 500.000 nodig en zet dus 500 obligaties van € 1.000 uit) Hiervoor krijgen ze een schuldbekentenis terug. Deze schuldbekentenis is vrij verhandelbaar op de beurs. </a:t>
            </a:r>
            <a:endParaRPr lang="nl-NL" dirty="0"/>
          </a:p>
        </p:txBody>
      </p:sp>
    </p:spTree>
    <p:extLst>
      <p:ext uri="{BB962C8B-B14F-4D97-AF65-F5344CB8AC3E}">
        <p14:creationId xmlns:p14="http://schemas.microsoft.com/office/powerpoint/2010/main" val="238401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Obligaties</a:t>
            </a:r>
            <a:endParaRPr lang="nl-NL" dirty="0"/>
          </a:p>
        </p:txBody>
      </p:sp>
      <p:sp>
        <p:nvSpPr>
          <p:cNvPr id="3" name="Tijdelijke aanduiding voor inhoud 2"/>
          <p:cNvSpPr>
            <a:spLocks noGrp="1"/>
          </p:cNvSpPr>
          <p:nvPr>
            <p:ph idx="1"/>
          </p:nvPr>
        </p:nvSpPr>
        <p:spPr/>
        <p:txBody>
          <a:bodyPr/>
          <a:lstStyle/>
          <a:p>
            <a:r>
              <a:rPr lang="nl-NL" dirty="0" smtClean="0"/>
              <a:t>Bij een obligatie krijgt de obligatiehouder altijd een vast rentepercentage terug. Dit rentepercentage is hoger dan de gemiddelde rente van een bank.</a:t>
            </a:r>
          </a:p>
          <a:p>
            <a:r>
              <a:rPr lang="nl-NL" dirty="0" smtClean="0"/>
              <a:t>De waarde van een obligaties is afhankelijk van de algemene rentestand. </a:t>
            </a:r>
            <a:endParaRPr lang="nl-NL" dirty="0"/>
          </a:p>
          <a:p>
            <a:r>
              <a:rPr lang="nl-NL" dirty="0" smtClean="0"/>
              <a:t>Hoe lager de algemene rentestand hoe meer de obligaties waard zijn.</a:t>
            </a:r>
            <a:endParaRPr lang="nl-NL" dirty="0"/>
          </a:p>
        </p:txBody>
      </p:sp>
    </p:spTree>
    <p:extLst>
      <p:ext uri="{BB962C8B-B14F-4D97-AF65-F5344CB8AC3E}">
        <p14:creationId xmlns:p14="http://schemas.microsoft.com/office/powerpoint/2010/main" val="201972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 obligatie/aandeel</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smtClean="0"/>
              <a:t>Aandeel is eigendomsbewijs, obligatie is een schuldbekentenis</a:t>
            </a:r>
          </a:p>
          <a:p>
            <a:r>
              <a:rPr lang="nl-NL" dirty="0" smtClean="0"/>
              <a:t>Aandeelhouder is mede-eigenaar, obligatiehouder is schuldeiser</a:t>
            </a:r>
          </a:p>
          <a:p>
            <a:r>
              <a:rPr lang="nl-NL" dirty="0" smtClean="0"/>
              <a:t>Aandeelhouder heeft via de </a:t>
            </a:r>
            <a:r>
              <a:rPr lang="nl-NL" dirty="0" err="1" smtClean="0"/>
              <a:t>AvA</a:t>
            </a:r>
            <a:r>
              <a:rPr lang="nl-NL" dirty="0" smtClean="0"/>
              <a:t> zeggenschap, de obligatiehouder heeft geen zeggenschap</a:t>
            </a:r>
          </a:p>
          <a:p>
            <a:r>
              <a:rPr lang="nl-NL" dirty="0" smtClean="0"/>
              <a:t>Aandeelhouder heeft recht op de winst in de vorm van dividend, de obligatiehouder ontvangt couponrente</a:t>
            </a:r>
          </a:p>
          <a:p>
            <a:r>
              <a:rPr lang="nl-NL" dirty="0" smtClean="0"/>
              <a:t>Dividend staat niet vast, couponrente wel</a:t>
            </a:r>
          </a:p>
          <a:p>
            <a:r>
              <a:rPr lang="nl-NL" dirty="0" smtClean="0"/>
              <a:t>Bij faillissement is de aandeelhouder vrijwel zeker zijn geld kwijt, de obligatiehouder is schuldeiser en ontvangt meestal nog een gedeelte van zijn geld terug. </a:t>
            </a:r>
          </a:p>
          <a:p>
            <a:r>
              <a:rPr lang="nl-NL" dirty="0" smtClean="0"/>
              <a:t>De koerswaarde van een aandeel kan bij een gezond bedrijf vele malen de nominale waarde overtreffen, de koerswaarde van een obligatie verschilt hoogstens enkele procenten van de nominale waarde</a:t>
            </a:r>
            <a:endParaRPr lang="nl-NL" dirty="0"/>
          </a:p>
        </p:txBody>
      </p:sp>
    </p:spTree>
    <p:extLst>
      <p:ext uri="{BB962C8B-B14F-4D97-AF65-F5344CB8AC3E}">
        <p14:creationId xmlns:p14="http://schemas.microsoft.com/office/powerpoint/2010/main" val="370821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Coöp</a:t>
            </a:r>
            <a:r>
              <a:rPr lang="nl-NL" smtClean="0"/>
              <a:t>: Coöperatieve </a:t>
            </a:r>
            <a:r>
              <a:rPr lang="nl-NL" dirty="0" smtClean="0"/>
              <a:t>Vereniging</a:t>
            </a:r>
            <a:endParaRPr lang="nl-NL" dirty="0"/>
          </a:p>
        </p:txBody>
      </p:sp>
      <p:sp>
        <p:nvSpPr>
          <p:cNvPr id="3" name="Tijdelijke aanduiding voor inhoud 2"/>
          <p:cNvSpPr>
            <a:spLocks noGrp="1"/>
          </p:cNvSpPr>
          <p:nvPr>
            <p:ph idx="1"/>
          </p:nvPr>
        </p:nvSpPr>
        <p:spPr/>
        <p:txBody>
          <a:bodyPr/>
          <a:lstStyle/>
          <a:p>
            <a:r>
              <a:rPr lang="nl-NL" dirty="0" smtClean="0"/>
              <a:t>Een </a:t>
            </a:r>
            <a:r>
              <a:rPr lang="nl-NL" dirty="0" err="1" smtClean="0"/>
              <a:t>coop</a:t>
            </a:r>
            <a:r>
              <a:rPr lang="nl-NL" dirty="0" smtClean="0"/>
              <a:t> wil door samenwerking kosten besparen. </a:t>
            </a:r>
          </a:p>
          <a:p>
            <a:r>
              <a:rPr lang="nl-NL" dirty="0" smtClean="0"/>
              <a:t>Het vermogen van een </a:t>
            </a:r>
            <a:r>
              <a:rPr lang="nl-NL" dirty="0" err="1" smtClean="0"/>
              <a:t>coop</a:t>
            </a:r>
            <a:r>
              <a:rPr lang="nl-NL" dirty="0" smtClean="0"/>
              <a:t> wordt verkregen uit het inleggeld bij toetreding van leden. De leden kiezen een bestuur of directie voor de dagelijkse leiding</a:t>
            </a:r>
            <a:endParaRPr lang="nl-NL" dirty="0"/>
          </a:p>
        </p:txBody>
      </p:sp>
    </p:spTree>
    <p:extLst>
      <p:ext uri="{BB962C8B-B14F-4D97-AF65-F5344CB8AC3E}">
        <p14:creationId xmlns:p14="http://schemas.microsoft.com/office/powerpoint/2010/main" val="3558433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Aansprakelijkheid</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De </a:t>
            </a:r>
            <a:r>
              <a:rPr lang="nl-NL" dirty="0" err="1" smtClean="0"/>
              <a:t>cooperatie</a:t>
            </a:r>
            <a:r>
              <a:rPr lang="nl-NL" dirty="0" smtClean="0"/>
              <a:t> is een rechtspersoon. Toch kunnen de leden aansprakelijk worden gesteld voor de schulden van de </a:t>
            </a:r>
            <a:r>
              <a:rPr lang="nl-NL" dirty="0" err="1" smtClean="0"/>
              <a:t>cooperatie</a:t>
            </a:r>
            <a:r>
              <a:rPr lang="nl-NL" dirty="0" smtClean="0"/>
              <a:t>:</a:t>
            </a:r>
          </a:p>
          <a:p>
            <a:r>
              <a:rPr lang="nl-NL" dirty="0" smtClean="0"/>
              <a:t>- WA: Wettelijk aansprakelijkheid (alle leden samen volledig aansprakelijk; ieder voor een gelijk deel)</a:t>
            </a:r>
          </a:p>
          <a:p>
            <a:r>
              <a:rPr lang="nl-NL" dirty="0" smtClean="0"/>
              <a:t>- BA: Beperkte aansprakelijkheid (aansprakelijk tot een bepaald bedrag)</a:t>
            </a:r>
          </a:p>
          <a:p>
            <a:r>
              <a:rPr lang="nl-NL" dirty="0" smtClean="0"/>
              <a:t>- UA: Uitgesloten Aansprakelijkheid (aansprakelijkheid niet hoger dan het ingelegde bedrag)</a:t>
            </a:r>
          </a:p>
          <a:p>
            <a:r>
              <a:rPr lang="nl-NL" dirty="0" smtClean="0"/>
              <a:t>JE kunt je lidmaatschap opzeggen, alleen vanaf de dag van opzegging tot aan 1 jaar later blijf je wel lid. </a:t>
            </a:r>
            <a:endParaRPr lang="nl-NL" dirty="0"/>
          </a:p>
        </p:txBody>
      </p:sp>
    </p:spTree>
    <p:extLst>
      <p:ext uri="{BB962C8B-B14F-4D97-AF65-F5344CB8AC3E}">
        <p14:creationId xmlns:p14="http://schemas.microsoft.com/office/powerpoint/2010/main" val="1552091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Diverse</a:t>
            </a:r>
            <a:endParaRPr lang="nl-NL" dirty="0"/>
          </a:p>
        </p:txBody>
      </p:sp>
      <p:sp>
        <p:nvSpPr>
          <p:cNvPr id="3" name="Tijdelijke aanduiding voor inhoud 2"/>
          <p:cNvSpPr>
            <a:spLocks noGrp="1"/>
          </p:cNvSpPr>
          <p:nvPr>
            <p:ph idx="1"/>
          </p:nvPr>
        </p:nvSpPr>
        <p:spPr/>
        <p:txBody>
          <a:bodyPr/>
          <a:lstStyle/>
          <a:p>
            <a:r>
              <a:rPr lang="nl-NL" dirty="0" smtClean="0"/>
              <a:t>De oprichting van een Coöperatie moet bij notariële akte gebeuren.</a:t>
            </a:r>
          </a:p>
          <a:p>
            <a:r>
              <a:rPr lang="nl-NL" dirty="0" smtClean="0"/>
              <a:t>Als een </a:t>
            </a:r>
            <a:r>
              <a:rPr lang="nl-NL" dirty="0" err="1" smtClean="0"/>
              <a:t>cooperatie</a:t>
            </a:r>
            <a:r>
              <a:rPr lang="nl-NL" dirty="0" smtClean="0"/>
              <a:t> winst maakt dan moeten zij daar vennootschapsbelasting over betalen. Mocht er dan nog iets over blijven dan kan dit worden toegevoegd bij het Eigen Vermogen of aan de leden wordt uitgekeerd. </a:t>
            </a:r>
          </a:p>
          <a:p>
            <a:endParaRPr lang="nl-NL" dirty="0"/>
          </a:p>
        </p:txBody>
      </p:sp>
    </p:spTree>
    <p:extLst>
      <p:ext uri="{BB962C8B-B14F-4D97-AF65-F5344CB8AC3E}">
        <p14:creationId xmlns:p14="http://schemas.microsoft.com/office/powerpoint/2010/main" val="3660624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1.4 Ondernemingsvorm en </a:t>
            </a:r>
            <a:br>
              <a:rPr lang="nl-NL" dirty="0" smtClean="0"/>
            </a:br>
            <a:r>
              <a:rPr lang="nl-NL" dirty="0" smtClean="0"/>
              <a:t>exploitatieoverzicht</a:t>
            </a:r>
            <a:endParaRPr lang="nl-NL"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324704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Handelsregister	</a:t>
            </a:r>
            <a:endParaRPr lang="nl-NL" dirty="0"/>
          </a:p>
        </p:txBody>
      </p:sp>
      <p:sp>
        <p:nvSpPr>
          <p:cNvPr id="3" name="Tijdelijke aanduiding voor inhoud 2"/>
          <p:cNvSpPr>
            <a:spLocks noGrp="1"/>
          </p:cNvSpPr>
          <p:nvPr>
            <p:ph idx="1"/>
          </p:nvPr>
        </p:nvSpPr>
        <p:spPr/>
        <p:txBody>
          <a:bodyPr/>
          <a:lstStyle/>
          <a:p>
            <a:r>
              <a:rPr lang="nl-NL" dirty="0" smtClean="0"/>
              <a:t>Elke onderneming is verplicht zich in te schrijven in het handelsregister van de Kamer van Koophandel. </a:t>
            </a:r>
          </a:p>
          <a:p>
            <a:r>
              <a:rPr lang="nl-NL" dirty="0" smtClean="0"/>
              <a:t>Op briefpapier moeten de volgende zaken staan vermeld:</a:t>
            </a:r>
          </a:p>
          <a:p>
            <a:pPr marL="0" indent="0">
              <a:buNone/>
            </a:pPr>
            <a:r>
              <a:rPr lang="nl-NL" dirty="0" smtClean="0"/>
              <a:t>	- de volledige handelsnaam</a:t>
            </a:r>
          </a:p>
          <a:p>
            <a:pPr marL="0" indent="0">
              <a:buNone/>
            </a:pPr>
            <a:r>
              <a:rPr lang="nl-NL" dirty="0"/>
              <a:t>	</a:t>
            </a:r>
            <a:r>
              <a:rPr lang="nl-NL" dirty="0" smtClean="0"/>
              <a:t>- de ondernemingsvorm</a:t>
            </a:r>
          </a:p>
          <a:p>
            <a:pPr marL="0" indent="0">
              <a:buNone/>
            </a:pPr>
            <a:r>
              <a:rPr lang="nl-NL" dirty="0"/>
              <a:t>	</a:t>
            </a:r>
            <a:r>
              <a:rPr lang="nl-NL" dirty="0" smtClean="0"/>
              <a:t>- het inschrijvingsnummer in het handelsregister</a:t>
            </a:r>
          </a:p>
          <a:p>
            <a:pPr marL="0" indent="0">
              <a:buNone/>
            </a:pPr>
            <a:r>
              <a:rPr lang="nl-NL" dirty="0"/>
              <a:t>	</a:t>
            </a:r>
            <a:r>
              <a:rPr lang="nl-NL" dirty="0" smtClean="0"/>
              <a:t>- het BTW nummer</a:t>
            </a:r>
            <a:endParaRPr lang="nl-NL" dirty="0"/>
          </a:p>
        </p:txBody>
      </p:sp>
    </p:spTree>
    <p:extLst>
      <p:ext uri="{BB962C8B-B14F-4D97-AF65-F5344CB8AC3E}">
        <p14:creationId xmlns:p14="http://schemas.microsoft.com/office/powerpoint/2010/main" val="80016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Theorie</a:t>
            </a:r>
            <a:endParaRPr lang="nl-NL" dirty="0"/>
          </a:p>
        </p:txBody>
      </p:sp>
      <p:sp>
        <p:nvSpPr>
          <p:cNvPr id="3" name="Tijdelijke aanduiding voor inhoud 2"/>
          <p:cNvSpPr>
            <a:spLocks noGrp="1"/>
          </p:cNvSpPr>
          <p:nvPr>
            <p:ph idx="1"/>
          </p:nvPr>
        </p:nvSpPr>
        <p:spPr/>
        <p:txBody>
          <a:bodyPr/>
          <a:lstStyle/>
          <a:p>
            <a:r>
              <a:rPr lang="nl-NL" dirty="0" smtClean="0"/>
              <a:t>Elke onderneming moet op het eind van het jaar een overzicht maken over zijn resultaten. </a:t>
            </a:r>
          </a:p>
          <a:p>
            <a:r>
              <a:rPr lang="nl-NL" dirty="0" smtClean="0"/>
              <a:t>Om deze te kunnen lezen moet je een aantal begrippen kennen en ook kunnen uitrekenen</a:t>
            </a:r>
          </a:p>
          <a:p>
            <a:endParaRPr lang="nl-NL" dirty="0"/>
          </a:p>
        </p:txBody>
      </p:sp>
    </p:spTree>
    <p:extLst>
      <p:ext uri="{BB962C8B-B14F-4D97-AF65-F5344CB8AC3E}">
        <p14:creationId xmlns:p14="http://schemas.microsoft.com/office/powerpoint/2010/main" val="1391867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begrippen</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Omzet: opbrengst van verkopen (prijs x verkochte hoeveelheid)</a:t>
            </a:r>
          </a:p>
          <a:p>
            <a:r>
              <a:rPr lang="nl-NL" dirty="0" smtClean="0"/>
              <a:t>Inkoopwaarde van de verkopen: Alles wat je verkocht hebt daarvan de inkoopprijs (inkoopprijs x verkochte hoeveelheid)</a:t>
            </a:r>
          </a:p>
          <a:p>
            <a:r>
              <a:rPr lang="nl-NL" dirty="0" smtClean="0"/>
              <a:t>Brutowinst: puur de winst op je verkopen (omzet – inkoopwaarde van de verkopen)</a:t>
            </a:r>
          </a:p>
          <a:p>
            <a:r>
              <a:rPr lang="nl-NL" dirty="0" smtClean="0"/>
              <a:t>Bedrijfskosten: alle kosten die een bedrijf maakt</a:t>
            </a:r>
          </a:p>
          <a:p>
            <a:r>
              <a:rPr lang="nl-NL" dirty="0" smtClean="0"/>
              <a:t>Afschrijvingskosten: alle vaste activa wordt met een vast percentage elk jaar afgeschreven</a:t>
            </a:r>
          </a:p>
          <a:p>
            <a:r>
              <a:rPr lang="nl-NL" dirty="0" smtClean="0"/>
              <a:t>Personeelskosten: kosten voor je personeel</a:t>
            </a:r>
          </a:p>
          <a:p>
            <a:r>
              <a:rPr lang="nl-NL" dirty="0" smtClean="0"/>
              <a:t>Bedrijfsresultaat: omzet – alle bovengenoemde kosten</a:t>
            </a:r>
          </a:p>
          <a:p>
            <a:r>
              <a:rPr lang="nl-NL" dirty="0" smtClean="0"/>
              <a:t>Nettowinst: Bedrijfsresultaat - rentekosten</a:t>
            </a:r>
            <a:endParaRPr lang="nl-NL" dirty="0"/>
          </a:p>
        </p:txBody>
      </p:sp>
    </p:spTree>
    <p:extLst>
      <p:ext uri="{BB962C8B-B14F-4D97-AF65-F5344CB8AC3E}">
        <p14:creationId xmlns:p14="http://schemas.microsoft.com/office/powerpoint/2010/main" val="3280805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Opgave</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Een ondernemer  verkoopt in een maand 1.200 sneakers tegen een gemiddelde verkoopprijs van € 80,-. Zijn winstpercentage op de inkoopprijs is 100%. </a:t>
            </a:r>
          </a:p>
          <a:p>
            <a:r>
              <a:rPr lang="nl-NL" dirty="0" smtClean="0"/>
              <a:t>Daarnaast maakt deze ondernemer natuurlijk ook kosten. Hij huurt zijn bedrijfspand voor € 90.000,- per jaar. Voor gas/water/licht betaald hij elke week € 300,-. Hij heeft 4 man personeel in zijn zaak rondlopen die beide 36 uur per week werken tegen € 16,- bruto per uur. De werkgeverslasten zijn 30% hoger dan het </a:t>
            </a:r>
            <a:r>
              <a:rPr lang="nl-NL" dirty="0" err="1" smtClean="0"/>
              <a:t>brutouurloon</a:t>
            </a:r>
            <a:r>
              <a:rPr lang="nl-NL" dirty="0" smtClean="0"/>
              <a:t>. Overige bedrijfskosten bedragen               € 20.000 per maand. Zijn inventaris is aangeschaft voor € 50.000 en hierop schrijft hij elk jaar 20% vanaf. Om zijn bedrijf te kunnen beginnen heeft hij € 150.000 geleend bij de bank tegen een rentepercentage van 6% per jaar. </a:t>
            </a:r>
          </a:p>
          <a:p>
            <a:r>
              <a:rPr lang="nl-NL" dirty="0" smtClean="0"/>
              <a:t>Wat is zijn brutowinst? Wat is zijn bedrijfsresultaat? Wat is zijn nettowinst? </a:t>
            </a:r>
            <a:endParaRPr lang="nl-NL" dirty="0"/>
          </a:p>
        </p:txBody>
      </p:sp>
    </p:spTree>
    <p:extLst>
      <p:ext uri="{BB962C8B-B14F-4D97-AF65-F5344CB8AC3E}">
        <p14:creationId xmlns:p14="http://schemas.microsoft.com/office/powerpoint/2010/main" val="2219649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Uitwerkingen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1190297" y="1284890"/>
            <a:ext cx="9853448" cy="5194738"/>
          </a:xfrm>
          <a:prstGeom prst="rect">
            <a:avLst/>
          </a:prstGeom>
        </p:spPr>
      </p:pic>
    </p:spTree>
    <p:extLst>
      <p:ext uri="{BB962C8B-B14F-4D97-AF65-F5344CB8AC3E}">
        <p14:creationId xmlns:p14="http://schemas.microsoft.com/office/powerpoint/2010/main" val="3477155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vervolgopgave</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258966480"/>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602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vervolgopgave</a:t>
            </a:r>
            <a:endParaRPr lang="nl-NL" dirty="0"/>
          </a:p>
        </p:txBody>
      </p:sp>
      <p:sp>
        <p:nvSpPr>
          <p:cNvPr id="3" name="Tijdelijke aanduiding voor inhoud 2"/>
          <p:cNvSpPr>
            <a:spLocks noGrp="1"/>
          </p:cNvSpPr>
          <p:nvPr>
            <p:ph idx="1"/>
          </p:nvPr>
        </p:nvSpPr>
        <p:spPr/>
        <p:txBody>
          <a:bodyPr/>
          <a:lstStyle/>
          <a:p>
            <a:r>
              <a:rPr lang="nl-NL" dirty="0" smtClean="0"/>
              <a:t>Gewaardeerd loon: als eigenaar ontvang je geen loon. Dus van de winst moet een gedeelte worden toebedeeld aan je eigen loon. </a:t>
            </a:r>
          </a:p>
          <a:p>
            <a:r>
              <a:rPr lang="nl-NL" dirty="0" smtClean="0"/>
              <a:t>Gewaarde rente EV: Wat je aan vermogen in je zaak hebt gestopt kun je een soort rekenrente toe-eigenen. </a:t>
            </a:r>
          </a:p>
          <a:p>
            <a:r>
              <a:rPr lang="nl-NL" dirty="0" smtClean="0"/>
              <a:t>Economisch resultaat = nettowinst- gewaardeerd loon – gewaardeerde rente</a:t>
            </a:r>
            <a:endParaRPr lang="nl-NL" dirty="0"/>
          </a:p>
        </p:txBody>
      </p:sp>
    </p:spTree>
    <p:extLst>
      <p:ext uri="{BB962C8B-B14F-4D97-AF65-F5344CB8AC3E}">
        <p14:creationId xmlns:p14="http://schemas.microsoft.com/office/powerpoint/2010/main" val="12084710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851806774"/>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915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643747746"/>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645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Exploitatieoverzicht BV</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Het verschil tussen een exploitatieoverzicht van een BV en een NV zit voornamelijk in:</a:t>
            </a:r>
          </a:p>
          <a:p>
            <a:r>
              <a:rPr lang="nl-NL" dirty="0" smtClean="0"/>
              <a:t>- personeelskosten: deze zijn hoger bij een BV omdat het salaris van de directeur word meegerekend in een BV. </a:t>
            </a:r>
          </a:p>
          <a:p>
            <a:r>
              <a:rPr lang="nl-NL" dirty="0" smtClean="0"/>
              <a:t>- bedrijfsresultaat: is lager doordat het salaris van de directeur word meegenomen in een BV</a:t>
            </a:r>
          </a:p>
          <a:p>
            <a:r>
              <a:rPr lang="nl-NL" dirty="0" smtClean="0"/>
              <a:t>- winst voor belasting: Bij een BV komt deze wel voor, bij een eenmanszaak is deze niet aanwezig omdat een eenmanszaak geen belasting betaald. (formule: bedrijfsresultaat – rentekosten vreemd vermogen)</a:t>
            </a:r>
          </a:p>
        </p:txBody>
      </p:sp>
    </p:spTree>
    <p:extLst>
      <p:ext uri="{BB962C8B-B14F-4D97-AF65-F5344CB8AC3E}">
        <p14:creationId xmlns:p14="http://schemas.microsoft.com/office/powerpoint/2010/main" val="2367031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Exploitatieoverzicht BV</a:t>
            </a:r>
            <a:endParaRPr lang="nl-NL" dirty="0"/>
          </a:p>
        </p:txBody>
      </p:sp>
      <p:sp>
        <p:nvSpPr>
          <p:cNvPr id="3" name="Tijdelijke aanduiding voor inhoud 2"/>
          <p:cNvSpPr>
            <a:spLocks noGrp="1"/>
          </p:cNvSpPr>
          <p:nvPr>
            <p:ph idx="1"/>
          </p:nvPr>
        </p:nvSpPr>
        <p:spPr/>
        <p:txBody>
          <a:bodyPr/>
          <a:lstStyle/>
          <a:p>
            <a:r>
              <a:rPr lang="nl-NL" dirty="0" smtClean="0"/>
              <a:t>VPB: dit is de belasting die een BV moet betalen over zijn winst voor belasting. Van de winst voor belastingen mogen wat aftrekposten worden afgetrokken en daarna word de overgebleven winst aangeslagen met 20%</a:t>
            </a:r>
          </a:p>
          <a:p>
            <a:r>
              <a:rPr lang="nl-NL" dirty="0" smtClean="0"/>
              <a:t>Nettowinst: Nettowinst </a:t>
            </a:r>
            <a:r>
              <a:rPr lang="nl-NL" smtClean="0"/>
              <a:t>voor belastingen - VPB</a:t>
            </a:r>
            <a:endParaRPr lang="nl-NL"/>
          </a:p>
        </p:txBody>
      </p:sp>
    </p:spTree>
    <p:extLst>
      <p:ext uri="{BB962C8B-B14F-4D97-AF65-F5344CB8AC3E}">
        <p14:creationId xmlns:p14="http://schemas.microsoft.com/office/powerpoint/2010/main" val="1880391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facturen</a:t>
            </a:r>
            <a:endParaRPr lang="nl-NL" dirty="0"/>
          </a:p>
        </p:txBody>
      </p:sp>
      <p:sp>
        <p:nvSpPr>
          <p:cNvPr id="3" name="Tijdelijke aanduiding voor inhoud 2"/>
          <p:cNvSpPr>
            <a:spLocks noGrp="1"/>
          </p:cNvSpPr>
          <p:nvPr>
            <p:ph idx="1"/>
          </p:nvPr>
        </p:nvSpPr>
        <p:spPr/>
        <p:txBody>
          <a:bodyPr/>
          <a:lstStyle/>
          <a:p>
            <a:r>
              <a:rPr lang="nl-NL" dirty="0" smtClean="0"/>
              <a:t>Volgens de belastingdienst moeten de volgende zaken aangegeven worden op een factuur:</a:t>
            </a:r>
          </a:p>
          <a:p>
            <a:pPr lvl="1"/>
            <a:r>
              <a:rPr lang="nl-NL" dirty="0" smtClean="0"/>
              <a:t>De hoeveelheid en de aard van de geleverde goederen of de omvang en de aard van de verrichte diensten</a:t>
            </a:r>
          </a:p>
          <a:p>
            <a:pPr lvl="1"/>
            <a:r>
              <a:rPr lang="nl-NL" dirty="0" smtClean="0"/>
              <a:t>De prijs exclusief omzetbelasting</a:t>
            </a:r>
          </a:p>
          <a:p>
            <a:pPr lvl="1"/>
            <a:r>
              <a:rPr lang="nl-NL" dirty="0" smtClean="0"/>
              <a:t>Het te betalen bedrag aan omzetbelasting</a:t>
            </a:r>
          </a:p>
          <a:p>
            <a:pPr lvl="1"/>
            <a:r>
              <a:rPr lang="nl-NL" dirty="0" smtClean="0"/>
              <a:t>Factuurdatum</a:t>
            </a:r>
          </a:p>
          <a:p>
            <a:pPr lvl="1"/>
            <a:r>
              <a:rPr lang="nl-NL" dirty="0" smtClean="0"/>
              <a:t>Een uniek factuurnummer</a:t>
            </a:r>
            <a:endParaRPr lang="nl-NL" dirty="0"/>
          </a:p>
        </p:txBody>
      </p:sp>
    </p:spTree>
    <p:extLst>
      <p:ext uri="{BB962C8B-B14F-4D97-AF65-F5344CB8AC3E}">
        <p14:creationId xmlns:p14="http://schemas.microsoft.com/office/powerpoint/2010/main" val="21601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1.5</a:t>
            </a:r>
            <a:endParaRPr lang="nl-NL" dirty="0"/>
          </a:p>
        </p:txBody>
      </p:sp>
      <p:sp>
        <p:nvSpPr>
          <p:cNvPr id="3" name="Ondertitel 2"/>
          <p:cNvSpPr>
            <a:spLocks noGrp="1"/>
          </p:cNvSpPr>
          <p:nvPr>
            <p:ph type="subTitle" idx="1"/>
          </p:nvPr>
        </p:nvSpPr>
        <p:spPr/>
        <p:txBody>
          <a:bodyPr/>
          <a:lstStyle/>
          <a:p>
            <a:r>
              <a:rPr lang="nl-NL" dirty="0" smtClean="0"/>
              <a:t>Belastingen</a:t>
            </a:r>
          </a:p>
          <a:p>
            <a:endParaRPr lang="nl-NL" dirty="0"/>
          </a:p>
        </p:txBody>
      </p:sp>
    </p:spTree>
    <p:extLst>
      <p:ext uri="{BB962C8B-B14F-4D97-AF65-F5344CB8AC3E}">
        <p14:creationId xmlns:p14="http://schemas.microsoft.com/office/powerpoint/2010/main" val="33757745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Box 1 schematisch</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6359" y="1600200"/>
            <a:ext cx="7567448" cy="4698124"/>
          </a:xfrm>
        </p:spPr>
      </p:pic>
    </p:spTree>
    <p:extLst>
      <p:ext uri="{BB962C8B-B14F-4D97-AF65-F5344CB8AC3E}">
        <p14:creationId xmlns:p14="http://schemas.microsoft.com/office/powerpoint/2010/main" val="5971404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Inkomstenbelasting</a:t>
            </a:r>
            <a:endParaRPr lang="nl-NL" dirty="0"/>
          </a:p>
        </p:txBody>
      </p:sp>
      <p:sp>
        <p:nvSpPr>
          <p:cNvPr id="3" name="Tijdelijke aanduiding voor inhoud 2"/>
          <p:cNvSpPr>
            <a:spLocks noGrp="1"/>
          </p:cNvSpPr>
          <p:nvPr>
            <p:ph idx="1"/>
          </p:nvPr>
        </p:nvSpPr>
        <p:spPr/>
        <p:txBody>
          <a:bodyPr/>
          <a:lstStyle/>
          <a:p>
            <a:r>
              <a:rPr lang="nl-NL" dirty="0" smtClean="0"/>
              <a:t>Alle Inkomsten die je hebt daar moet je belasting over betalen. Denk aan loon, winst en uitkeringen. Al deze inkomsten worden bij elkaar opgeteld en dan komen er nog extra forfaits bij of gaan er af. </a:t>
            </a:r>
          </a:p>
          <a:p>
            <a:r>
              <a:rPr lang="nl-NL" dirty="0" smtClean="0"/>
              <a:t>Forfaits: wettelijk vastgesteld bedrag of percentage dat bij de inkomsten moet worden opgeteld of daarvan moet worden afgetrokken. </a:t>
            </a:r>
            <a:endParaRPr lang="nl-NL" dirty="0"/>
          </a:p>
        </p:txBody>
      </p:sp>
    </p:spTree>
    <p:extLst>
      <p:ext uri="{BB962C8B-B14F-4D97-AF65-F5344CB8AC3E}">
        <p14:creationId xmlns:p14="http://schemas.microsoft.com/office/powerpoint/2010/main" val="9271254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538" y="938048"/>
            <a:ext cx="9404131" cy="5407573"/>
          </a:xfrm>
        </p:spPr>
      </p:pic>
    </p:spTree>
    <p:extLst>
      <p:ext uri="{BB962C8B-B14F-4D97-AF65-F5344CB8AC3E}">
        <p14:creationId xmlns:p14="http://schemas.microsoft.com/office/powerpoint/2010/main" val="35299872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3491" y="717332"/>
            <a:ext cx="9049406" cy="5604640"/>
          </a:xfrm>
        </p:spPr>
      </p:pic>
    </p:spTree>
    <p:extLst>
      <p:ext uri="{BB962C8B-B14F-4D97-AF65-F5344CB8AC3E}">
        <p14:creationId xmlns:p14="http://schemas.microsoft.com/office/powerpoint/2010/main" val="26110670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6553" y="835572"/>
            <a:ext cx="8678916" cy="5423338"/>
          </a:xfrm>
        </p:spPr>
      </p:pic>
    </p:spTree>
    <p:extLst>
      <p:ext uri="{BB962C8B-B14F-4D97-AF65-F5344CB8AC3E}">
        <p14:creationId xmlns:p14="http://schemas.microsoft.com/office/powerpoint/2010/main" val="39842427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5511" y="646386"/>
            <a:ext cx="8111358" cy="5479778"/>
          </a:xfrm>
        </p:spPr>
      </p:pic>
    </p:spTree>
    <p:extLst>
      <p:ext uri="{BB962C8B-B14F-4D97-AF65-F5344CB8AC3E}">
        <p14:creationId xmlns:p14="http://schemas.microsoft.com/office/powerpoint/2010/main" val="25604022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9386" y="536028"/>
            <a:ext cx="8253247" cy="5722882"/>
          </a:xfrm>
        </p:spPr>
      </p:pic>
    </p:spTree>
    <p:extLst>
      <p:ext uri="{BB962C8B-B14F-4D97-AF65-F5344CB8AC3E}">
        <p14:creationId xmlns:p14="http://schemas.microsoft.com/office/powerpoint/2010/main" val="20271403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4303" y="536028"/>
            <a:ext cx="9309538" cy="5809593"/>
          </a:xfrm>
        </p:spPr>
      </p:pic>
    </p:spTree>
    <p:extLst>
      <p:ext uri="{BB962C8B-B14F-4D97-AF65-F5344CB8AC3E}">
        <p14:creationId xmlns:p14="http://schemas.microsoft.com/office/powerpoint/2010/main" val="12702474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6551" y="709449"/>
            <a:ext cx="8907517" cy="5408832"/>
          </a:xfrm>
        </p:spPr>
      </p:pic>
    </p:spTree>
    <p:extLst>
      <p:ext uri="{BB962C8B-B14F-4D97-AF65-F5344CB8AC3E}">
        <p14:creationId xmlns:p14="http://schemas.microsoft.com/office/powerpoint/2010/main" val="3175728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1.2 ondernemingen </a:t>
            </a:r>
            <a:br>
              <a:rPr lang="nl-NL" dirty="0" smtClean="0"/>
            </a:br>
            <a:r>
              <a:rPr lang="nl-NL" dirty="0" smtClean="0"/>
              <a:t>zonder rechtspersoonlijkheid</a:t>
            </a:r>
            <a:endParaRPr lang="nl-NL"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29752452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Box 1</a:t>
            </a:r>
            <a:endParaRPr lang="nl-NL" dirty="0"/>
          </a:p>
        </p:txBody>
      </p:sp>
      <p:sp>
        <p:nvSpPr>
          <p:cNvPr id="3" name="Tijdelijke aanduiding voor inhoud 2"/>
          <p:cNvSpPr>
            <a:spLocks noGrp="1"/>
          </p:cNvSpPr>
          <p:nvPr>
            <p:ph idx="1"/>
          </p:nvPr>
        </p:nvSpPr>
        <p:spPr/>
        <p:txBody>
          <a:bodyPr/>
          <a:lstStyle/>
          <a:p>
            <a:r>
              <a:rPr lang="nl-NL" dirty="0" smtClean="0">
                <a:hlinkClick r:id="rId2"/>
              </a:rPr>
              <a:t>https://www.youtube.com/watch?v=oPVIeZidJpM</a:t>
            </a:r>
            <a:endParaRPr lang="nl-NL" dirty="0"/>
          </a:p>
        </p:txBody>
      </p:sp>
    </p:spTree>
    <p:extLst>
      <p:ext uri="{BB962C8B-B14F-4D97-AF65-F5344CB8AC3E}">
        <p14:creationId xmlns:p14="http://schemas.microsoft.com/office/powerpoint/2010/main" val="33785427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Box 2</a:t>
            </a:r>
            <a:endParaRPr lang="nl-NL" dirty="0"/>
          </a:p>
        </p:txBody>
      </p:sp>
      <p:sp>
        <p:nvSpPr>
          <p:cNvPr id="3" name="Tijdelijke aanduiding voor inhoud 2"/>
          <p:cNvSpPr>
            <a:spLocks noGrp="1"/>
          </p:cNvSpPr>
          <p:nvPr>
            <p:ph idx="1"/>
          </p:nvPr>
        </p:nvSpPr>
        <p:spPr/>
        <p:txBody>
          <a:bodyPr/>
          <a:lstStyle/>
          <a:p>
            <a:r>
              <a:rPr lang="nl-NL" dirty="0" smtClean="0"/>
              <a:t>Als jij (of samen met je partner) 5% van de aandelen van één bedrijf bezit dan heb je volgens de belastingdienst een </a:t>
            </a:r>
            <a:r>
              <a:rPr lang="nl-NL" b="1" dirty="0" smtClean="0"/>
              <a:t>Aanmerkelijk Belang</a:t>
            </a:r>
            <a:r>
              <a:rPr lang="nl-NL" dirty="0" smtClean="0"/>
              <a:t>. (AB)</a:t>
            </a:r>
          </a:p>
          <a:p>
            <a:r>
              <a:rPr lang="nl-NL" dirty="0" smtClean="0"/>
              <a:t>AB houders moeten belasting betalen over de koerswinst bij verkoop en hun uitgekeerde dividend.</a:t>
            </a:r>
          </a:p>
          <a:p>
            <a:r>
              <a:rPr lang="nl-NL" dirty="0" smtClean="0"/>
              <a:t>Dit word weer belast met 25% </a:t>
            </a:r>
            <a:endParaRPr lang="nl-NL" dirty="0"/>
          </a:p>
        </p:txBody>
      </p:sp>
    </p:spTree>
    <p:extLst>
      <p:ext uri="{BB962C8B-B14F-4D97-AF65-F5344CB8AC3E}">
        <p14:creationId xmlns:p14="http://schemas.microsoft.com/office/powerpoint/2010/main" val="33903306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Box 3</a:t>
            </a:r>
            <a:endParaRPr lang="nl-NL" dirty="0"/>
          </a:p>
        </p:txBody>
      </p:sp>
      <p:sp>
        <p:nvSpPr>
          <p:cNvPr id="3" name="Tijdelijke aanduiding voor inhoud 2"/>
          <p:cNvSpPr>
            <a:spLocks noGrp="1"/>
          </p:cNvSpPr>
          <p:nvPr>
            <p:ph idx="1"/>
          </p:nvPr>
        </p:nvSpPr>
        <p:spPr/>
        <p:txBody>
          <a:bodyPr/>
          <a:lstStyle/>
          <a:p>
            <a:r>
              <a:rPr lang="nl-NL" dirty="0" smtClean="0"/>
              <a:t>Het gemiddeld vermogen van een persoon word belast in box 3. </a:t>
            </a:r>
          </a:p>
          <a:p>
            <a:r>
              <a:rPr lang="nl-NL" dirty="0" smtClean="0"/>
              <a:t>Ongeveer de eerste € 20.000,- word vrijgesteld. </a:t>
            </a:r>
          </a:p>
          <a:p>
            <a:r>
              <a:rPr lang="nl-NL" dirty="0" smtClean="0"/>
              <a:t>De overheid gaat uit van een rendement van 4% op je gemiddelde vermogen. </a:t>
            </a:r>
          </a:p>
          <a:p>
            <a:r>
              <a:rPr lang="nl-NL" dirty="0" smtClean="0"/>
              <a:t>Dit belasten ze met 30%. </a:t>
            </a:r>
          </a:p>
          <a:p>
            <a:endParaRPr lang="nl-NL" dirty="0"/>
          </a:p>
        </p:txBody>
      </p:sp>
    </p:spTree>
    <p:extLst>
      <p:ext uri="{BB962C8B-B14F-4D97-AF65-F5344CB8AC3E}">
        <p14:creationId xmlns:p14="http://schemas.microsoft.com/office/powerpoint/2010/main" val="32235518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Box 3 rekenkundig</a:t>
            </a:r>
            <a:endParaRPr lang="nl-NL" dirty="0"/>
          </a:p>
        </p:txBody>
      </p:sp>
      <p:sp>
        <p:nvSpPr>
          <p:cNvPr id="3" name="Tijdelijke aanduiding voor inhoud 2"/>
          <p:cNvSpPr>
            <a:spLocks noGrp="1"/>
          </p:cNvSpPr>
          <p:nvPr>
            <p:ph idx="1"/>
          </p:nvPr>
        </p:nvSpPr>
        <p:spPr/>
        <p:txBody>
          <a:bodyPr/>
          <a:lstStyle/>
          <a:p>
            <a:r>
              <a:rPr lang="nl-NL" dirty="0" smtClean="0"/>
              <a:t>(Vermogen 1 januari + vermogen 31 december)/2</a:t>
            </a:r>
          </a:p>
          <a:p>
            <a:r>
              <a:rPr lang="nl-NL" dirty="0" smtClean="0"/>
              <a:t>Gemiddeld vermogen - € 21.139 (vrijstellingsbedrag)(gehuwde partners € 42.278)= Belastbaar vermogen</a:t>
            </a:r>
          </a:p>
          <a:p>
            <a:r>
              <a:rPr lang="nl-NL" dirty="0" smtClean="0"/>
              <a:t>Belastbaar vermogen x 4% x 30% = te betalen bedrag box 3</a:t>
            </a:r>
          </a:p>
        </p:txBody>
      </p:sp>
    </p:spTree>
    <p:extLst>
      <p:ext uri="{BB962C8B-B14F-4D97-AF65-F5344CB8AC3E}">
        <p14:creationId xmlns:p14="http://schemas.microsoft.com/office/powerpoint/2010/main" val="29996521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Aftrekposten en heffingskortingen</a:t>
            </a:r>
            <a:endParaRPr lang="nl-NL" dirty="0"/>
          </a:p>
        </p:txBody>
      </p:sp>
      <p:sp>
        <p:nvSpPr>
          <p:cNvPr id="3" name="Tijdelijke aanduiding voor inhoud 2"/>
          <p:cNvSpPr>
            <a:spLocks noGrp="1"/>
          </p:cNvSpPr>
          <p:nvPr>
            <p:ph idx="1"/>
          </p:nvPr>
        </p:nvSpPr>
        <p:spPr/>
        <p:txBody>
          <a:bodyPr/>
          <a:lstStyle/>
          <a:p>
            <a:r>
              <a:rPr lang="nl-NL" dirty="0" smtClean="0"/>
              <a:t>Algemene heffingskorting: korting die elke belastingbetaler krijgt</a:t>
            </a:r>
          </a:p>
          <a:p>
            <a:r>
              <a:rPr lang="nl-NL" dirty="0" smtClean="0"/>
              <a:t>Arbeidskorting: een korting voor iedereen die in loondienst is of een eigen bedrijf heeft</a:t>
            </a:r>
          </a:p>
          <a:p>
            <a:r>
              <a:rPr lang="nl-NL" dirty="0" smtClean="0"/>
              <a:t>Alleenstaande-ouderkorting: kortingen voor een alleenstaande ouder die één of meer kinderen verzorgt</a:t>
            </a:r>
          </a:p>
          <a:p>
            <a:r>
              <a:rPr lang="nl-NL" dirty="0" smtClean="0"/>
              <a:t>Ouderenkorting: kortingen voor 65+ers die voor de 3 boxen een verzamelinkomen hebben dat lager is dan € 34.857</a:t>
            </a:r>
            <a:endParaRPr lang="nl-NL" dirty="0"/>
          </a:p>
        </p:txBody>
      </p:sp>
    </p:spTree>
    <p:extLst>
      <p:ext uri="{BB962C8B-B14F-4D97-AF65-F5344CB8AC3E}">
        <p14:creationId xmlns:p14="http://schemas.microsoft.com/office/powerpoint/2010/main" val="39740997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r>
              <a:rPr lang="nl-NL" dirty="0" smtClean="0"/>
              <a:t>Box 1					€</a:t>
            </a:r>
          </a:p>
          <a:p>
            <a:r>
              <a:rPr lang="nl-NL" dirty="0" smtClean="0"/>
              <a:t>Box 2					€</a:t>
            </a:r>
          </a:p>
          <a:p>
            <a:r>
              <a:rPr lang="nl-NL" dirty="0" smtClean="0"/>
              <a:t>Box 3					</a:t>
            </a:r>
            <a:r>
              <a:rPr lang="nl-NL" u="sng" dirty="0" smtClean="0"/>
              <a:t>€            +</a:t>
            </a:r>
          </a:p>
          <a:p>
            <a:r>
              <a:rPr lang="nl-NL" dirty="0" smtClean="0"/>
              <a:t>Te betalen bedrag			€</a:t>
            </a:r>
          </a:p>
          <a:p>
            <a:r>
              <a:rPr lang="nl-NL" dirty="0" smtClean="0"/>
              <a:t>Vrijstellingen				€</a:t>
            </a:r>
            <a:r>
              <a:rPr lang="nl-NL" u="sng" dirty="0" smtClean="0"/>
              <a:t>             -</a:t>
            </a:r>
          </a:p>
          <a:p>
            <a:r>
              <a:rPr lang="nl-NL" dirty="0" smtClean="0"/>
              <a:t>Totale bedrag te betalen		€</a:t>
            </a:r>
            <a:endParaRPr lang="nl-NL" dirty="0"/>
          </a:p>
        </p:txBody>
      </p:sp>
    </p:spTree>
    <p:extLst>
      <p:ext uri="{BB962C8B-B14F-4D97-AF65-F5344CB8AC3E}">
        <p14:creationId xmlns:p14="http://schemas.microsoft.com/office/powerpoint/2010/main" val="38683753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Voorheffing loonbelasting</a:t>
            </a:r>
            <a:endParaRPr lang="nl-NL" dirty="0"/>
          </a:p>
        </p:txBody>
      </p:sp>
      <p:sp>
        <p:nvSpPr>
          <p:cNvPr id="3" name="Tijdelijke aanduiding voor inhoud 2"/>
          <p:cNvSpPr>
            <a:spLocks noGrp="1"/>
          </p:cNvSpPr>
          <p:nvPr>
            <p:ph idx="1"/>
          </p:nvPr>
        </p:nvSpPr>
        <p:spPr/>
        <p:txBody>
          <a:bodyPr/>
          <a:lstStyle/>
          <a:p>
            <a:r>
              <a:rPr lang="nl-NL" dirty="0" smtClean="0"/>
              <a:t>Elke maand draagt de werkgever al een gedeelte van jouw loon af aan de belastingdienst.</a:t>
            </a:r>
          </a:p>
          <a:p>
            <a:r>
              <a:rPr lang="nl-NL" dirty="0" smtClean="0"/>
              <a:t>Op het eind van het jaar word dit allemaal met elkaar verrekend en komt er meestal uit wat jij nog bij moet betalen of wat jij terug krijgt. </a:t>
            </a:r>
            <a:endParaRPr lang="nl-NL" dirty="0"/>
          </a:p>
        </p:txBody>
      </p:sp>
    </p:spTree>
    <p:extLst>
      <p:ext uri="{BB962C8B-B14F-4D97-AF65-F5344CB8AC3E}">
        <p14:creationId xmlns:p14="http://schemas.microsoft.com/office/powerpoint/2010/main" val="7388623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Voorbeeldsom</a:t>
            </a:r>
            <a:endParaRPr lang="nl-NL" dirty="0"/>
          </a:p>
        </p:txBody>
      </p:sp>
      <p:sp>
        <p:nvSpPr>
          <p:cNvPr id="3" name="Tijdelijke aanduiding voor inhoud 2"/>
          <p:cNvSpPr>
            <a:spLocks noGrp="1"/>
          </p:cNvSpPr>
          <p:nvPr>
            <p:ph idx="1"/>
          </p:nvPr>
        </p:nvSpPr>
        <p:spPr/>
        <p:txBody>
          <a:bodyPr>
            <a:normAutofit fontScale="85000" lnSpcReduction="10000"/>
          </a:bodyPr>
          <a:lstStyle/>
          <a:p>
            <a:r>
              <a:rPr lang="nl-NL" dirty="0" smtClean="0"/>
              <a:t>Meneer Jansen heeft een bruto-inkomen van € 57.000. Zijn vrouw heeft een inkomen van € 28.000. De familie Jansen beschikt verder over een koopwoning met een </a:t>
            </a:r>
            <a:r>
              <a:rPr lang="nl-NL" dirty="0" err="1" smtClean="0"/>
              <a:t>woz-waarde</a:t>
            </a:r>
            <a:r>
              <a:rPr lang="nl-NL" dirty="0" smtClean="0"/>
              <a:t> van € 346.000 waarop een hypotheek rust van € 325.000 tegen 3,8% rente. Meneer Jansen heeft een auto van de zaak met een cataloguswaarde van € 36.000 en een bijtelling van 20%. Meneer en Mevrouw Jansen hebben samen een BV opgericht waarbij ze dit jaar een dividend hebben behaald van € 16.000,- Hun spaarrekening is goed gevuld met € 121.000. Ze hebben de laatste jaren wat van hun geld belegd en dit heeft een waarde van € 65.000 maar hiervoor hebben ze wel een lening afgesloten van € 18.000. Ze krijgen ieder een arbeidskorting van € 2.200 en de algemene heffingskorting is € 1800,-.</a:t>
            </a:r>
            <a:endParaRPr lang="nl-NL" dirty="0"/>
          </a:p>
        </p:txBody>
      </p:sp>
    </p:spTree>
    <p:extLst>
      <p:ext uri="{BB962C8B-B14F-4D97-AF65-F5344CB8AC3E}">
        <p14:creationId xmlns:p14="http://schemas.microsoft.com/office/powerpoint/2010/main" val="36138658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uitwerking</a:t>
            </a:r>
            <a:endParaRPr lang="nl-NL" dirty="0"/>
          </a:p>
        </p:txBody>
      </p:sp>
      <p:graphicFrame>
        <p:nvGraphicFramePr>
          <p:cNvPr id="4" name="Tijdelijke aanduiding voor inhoud 3"/>
          <p:cNvGraphicFramePr>
            <a:graphicFrameLocks noGrp="1"/>
          </p:cNvGraphicFramePr>
          <p:nvPr>
            <p:ph idx="1"/>
          </p:nvPr>
        </p:nvGraphicFramePr>
        <p:xfrm>
          <a:off x="3200399" y="1779111"/>
          <a:ext cx="5791201" cy="4168140"/>
        </p:xfrm>
        <a:graphic>
          <a:graphicData uri="http://schemas.openxmlformats.org/drawingml/2006/table">
            <a:tbl>
              <a:tblPr/>
              <a:tblGrid>
                <a:gridCol w="1606318"/>
                <a:gridCol w="929974"/>
                <a:gridCol w="1451323"/>
                <a:gridCol w="352263"/>
                <a:gridCol w="1451323"/>
              </a:tblGrid>
              <a:tr h="381000">
                <a:tc gridSpan="2">
                  <a:txBody>
                    <a:bodyPr/>
                    <a:lstStyle/>
                    <a:p>
                      <a:pPr algn="l" fontAlgn="b"/>
                      <a:r>
                        <a:rPr lang="nl-NL" sz="2400" b="0" i="0" u="none" strike="noStrike" dirty="0">
                          <a:solidFill>
                            <a:srgbClr val="000000"/>
                          </a:solidFill>
                          <a:effectLst/>
                          <a:latin typeface="Arial" panose="020B0604020202020204" pitchFamily="34" charset="0"/>
                        </a:rPr>
                        <a:t>meneer </a:t>
                      </a:r>
                      <a:r>
                        <a:rPr lang="nl-NL" sz="2400" b="0" i="0" u="none" strike="noStrike" dirty="0" err="1">
                          <a:solidFill>
                            <a:srgbClr val="000000"/>
                          </a:solidFill>
                          <a:effectLst/>
                          <a:latin typeface="Arial" panose="020B0604020202020204" pitchFamily="34" charset="0"/>
                        </a:rPr>
                        <a:t>jansen</a:t>
                      </a:r>
                      <a:endParaRPr lang="nl-NL" sz="2400" b="0" i="0" u="none" strike="noStrike" dirty="0">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hMerge="1">
                  <a:txBody>
                    <a:bodyPr/>
                    <a:lstStyle/>
                    <a:p>
                      <a:endParaRPr lang="nl-NL"/>
                    </a:p>
                  </a:txBody>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nl-NL" sz="2400" b="0" i="0" u="none" strike="noStrike">
                          <a:solidFill>
                            <a:srgbClr val="000000"/>
                          </a:solidFill>
                          <a:effectLst/>
                          <a:latin typeface="Arial" panose="020B0604020202020204" pitchFamily="34" charset="0"/>
                        </a:rPr>
                        <a:t>mevrouw</a:t>
                      </a:r>
                    </a:p>
                  </a:txBody>
                  <a:tcPr marL="7620" marR="7620" marT="7620" marB="0" anchor="b">
                    <a:lnL>
                      <a:noFill/>
                    </a:lnL>
                    <a:lnR>
                      <a:noFill/>
                    </a:lnR>
                    <a:lnT>
                      <a:noFill/>
                    </a:lnT>
                    <a:lnB>
                      <a:noFill/>
                    </a:lnB>
                  </a:tcPr>
                </a:tc>
              </a:tr>
              <a:tr h="381000">
                <a:tc gridSpan="2">
                  <a:txBody>
                    <a:bodyPr/>
                    <a:lstStyle/>
                    <a:p>
                      <a:pPr algn="l" fontAlgn="b"/>
                      <a:r>
                        <a:rPr lang="nl-NL" sz="2400" b="0" i="0" u="none" strike="noStrike">
                          <a:solidFill>
                            <a:srgbClr val="000000"/>
                          </a:solidFill>
                          <a:effectLst/>
                          <a:latin typeface="Arial" panose="020B0604020202020204" pitchFamily="34" charset="0"/>
                        </a:rPr>
                        <a:t>bruto inkomen</a:t>
                      </a:r>
                    </a:p>
                  </a:txBody>
                  <a:tcPr marL="7620" marR="7620" marT="7620" marB="0" anchor="b">
                    <a:lnL>
                      <a:noFill/>
                    </a:lnL>
                    <a:lnR>
                      <a:noFill/>
                    </a:lnR>
                    <a:lnT>
                      <a:noFill/>
                    </a:lnT>
                    <a:lnB>
                      <a:noFill/>
                    </a:lnB>
                  </a:tcPr>
                </a:tc>
                <a:tc hMerge="1">
                  <a:txBody>
                    <a:bodyPr/>
                    <a:lstStyle/>
                    <a:p>
                      <a:endParaRPr lang="nl-NL"/>
                    </a:p>
                  </a:txBody>
                  <a:tcPr/>
                </a:tc>
                <a:tc>
                  <a:txBody>
                    <a:bodyPr/>
                    <a:lstStyle/>
                    <a:p>
                      <a:pPr algn="r" fontAlgn="b"/>
                      <a:r>
                        <a:rPr lang="nl-NL" sz="2400" b="0" i="0" u="none" strike="noStrike">
                          <a:solidFill>
                            <a:srgbClr val="000000"/>
                          </a:solidFill>
                          <a:effectLst/>
                          <a:latin typeface="Arial" panose="020B0604020202020204" pitchFamily="34" charset="0"/>
                        </a:rPr>
                        <a:t>€ 57.000</a:t>
                      </a: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r" fontAlgn="b"/>
                      <a:r>
                        <a:rPr lang="nl-NL" sz="2400" b="0" i="0" u="none" strike="noStrike">
                          <a:solidFill>
                            <a:srgbClr val="000000"/>
                          </a:solidFill>
                          <a:effectLst/>
                          <a:latin typeface="Arial" panose="020B0604020202020204" pitchFamily="34" charset="0"/>
                        </a:rPr>
                        <a:t>€ 28.000</a:t>
                      </a:r>
                    </a:p>
                  </a:txBody>
                  <a:tcPr marL="7620" marR="7620" marT="7620" marB="0" anchor="b">
                    <a:lnL>
                      <a:noFill/>
                    </a:lnL>
                    <a:lnR>
                      <a:noFill/>
                    </a:lnR>
                    <a:lnT>
                      <a:noFill/>
                    </a:lnT>
                    <a:lnB>
                      <a:noFill/>
                    </a:lnB>
                  </a:tcPr>
                </a:tc>
              </a:tr>
              <a:tr h="381000">
                <a:tc gridSpan="2">
                  <a:txBody>
                    <a:bodyPr/>
                    <a:lstStyle/>
                    <a:p>
                      <a:pPr algn="l" fontAlgn="b"/>
                      <a:r>
                        <a:rPr lang="nl-NL" sz="2400" b="0" i="0" u="none" strike="noStrike">
                          <a:solidFill>
                            <a:srgbClr val="000000"/>
                          </a:solidFill>
                          <a:effectLst/>
                          <a:latin typeface="Arial" panose="020B0604020202020204" pitchFamily="34" charset="0"/>
                        </a:rPr>
                        <a:t>bijtelling auto</a:t>
                      </a:r>
                    </a:p>
                  </a:txBody>
                  <a:tcPr marL="7620" marR="7620" marT="7620" marB="0" anchor="b">
                    <a:lnL>
                      <a:noFill/>
                    </a:lnL>
                    <a:lnR>
                      <a:noFill/>
                    </a:lnR>
                    <a:lnT>
                      <a:noFill/>
                    </a:lnT>
                    <a:lnB>
                      <a:noFill/>
                    </a:lnB>
                  </a:tcPr>
                </a:tc>
                <a:tc hMerge="1">
                  <a:txBody>
                    <a:bodyPr/>
                    <a:lstStyle/>
                    <a:p>
                      <a:endParaRPr lang="nl-NL"/>
                    </a:p>
                  </a:txBody>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81000">
                <a:tc>
                  <a:txBody>
                    <a:bodyPr/>
                    <a:lstStyle/>
                    <a:p>
                      <a:pPr algn="r" fontAlgn="b"/>
                      <a:r>
                        <a:rPr lang="nl-NL" sz="2400" b="0" i="0" u="none" strike="noStrike">
                          <a:solidFill>
                            <a:srgbClr val="000000"/>
                          </a:solidFill>
                          <a:effectLst/>
                          <a:latin typeface="Arial" panose="020B0604020202020204" pitchFamily="34" charset="0"/>
                        </a:rPr>
                        <a:t>€ 36.000</a:t>
                      </a:r>
                    </a:p>
                  </a:txBody>
                  <a:tcPr marL="7620" marR="7620" marT="7620" marB="0" anchor="b">
                    <a:lnL>
                      <a:noFill/>
                    </a:lnL>
                    <a:lnR>
                      <a:noFill/>
                    </a:lnR>
                    <a:lnT>
                      <a:noFill/>
                    </a:lnT>
                    <a:lnB>
                      <a:noFill/>
                    </a:lnB>
                  </a:tcPr>
                </a:tc>
                <a:tc>
                  <a:txBody>
                    <a:bodyPr/>
                    <a:lstStyle/>
                    <a:p>
                      <a:pPr algn="r" fontAlgn="b"/>
                      <a:r>
                        <a:rPr lang="nl-NL" sz="2400" b="0" i="0" u="none" strike="noStrike">
                          <a:solidFill>
                            <a:srgbClr val="000000"/>
                          </a:solidFill>
                          <a:effectLst/>
                          <a:latin typeface="Arial" panose="020B0604020202020204" pitchFamily="34" charset="0"/>
                        </a:rPr>
                        <a:t>20%</a:t>
                      </a:r>
                    </a:p>
                  </a:txBody>
                  <a:tcPr marL="7620" marR="7620" marT="7620" marB="0" anchor="b">
                    <a:lnL>
                      <a:noFill/>
                    </a:lnL>
                    <a:lnR>
                      <a:noFill/>
                    </a:lnR>
                    <a:lnT>
                      <a:noFill/>
                    </a:lnT>
                    <a:lnB>
                      <a:noFill/>
                    </a:lnB>
                  </a:tcPr>
                </a:tc>
                <a:tc>
                  <a:txBody>
                    <a:bodyPr/>
                    <a:lstStyle/>
                    <a:p>
                      <a:pPr algn="r" fontAlgn="b"/>
                      <a:r>
                        <a:rPr lang="nl-NL" sz="2400" b="0" i="0" u="none" strike="noStrike">
                          <a:solidFill>
                            <a:srgbClr val="000000"/>
                          </a:solidFill>
                          <a:effectLst/>
                          <a:latin typeface="Arial" panose="020B0604020202020204" pitchFamily="34" charset="0"/>
                        </a:rPr>
                        <a:t>€ 7.200</a:t>
                      </a: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81000">
                <a:tc>
                  <a:txBody>
                    <a:bodyPr/>
                    <a:lstStyle/>
                    <a:p>
                      <a:pPr algn="l" fontAlgn="b"/>
                      <a:r>
                        <a:rPr lang="nl-NL" sz="2400" b="0" i="0" u="none" strike="noStrike">
                          <a:solidFill>
                            <a:srgbClr val="000000"/>
                          </a:solidFill>
                          <a:effectLst/>
                          <a:latin typeface="Arial" panose="020B0604020202020204" pitchFamily="34" charset="0"/>
                        </a:rPr>
                        <a:t>bijtelling huis</a:t>
                      </a: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400" b="0" i="0" u="none" strike="noStrike" dirty="0">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81000">
                <a:tc>
                  <a:txBody>
                    <a:bodyPr/>
                    <a:lstStyle/>
                    <a:p>
                      <a:pPr algn="r" fontAlgn="b"/>
                      <a:r>
                        <a:rPr lang="nl-NL" sz="2400" b="0" i="0" u="none" strike="noStrike">
                          <a:solidFill>
                            <a:srgbClr val="000000"/>
                          </a:solidFill>
                          <a:effectLst/>
                          <a:latin typeface="Arial" panose="020B0604020202020204" pitchFamily="34" charset="0"/>
                        </a:rPr>
                        <a:t>€ 346.000</a:t>
                      </a:r>
                    </a:p>
                  </a:txBody>
                  <a:tcPr marL="7620" marR="7620" marT="7620" marB="0" anchor="b">
                    <a:lnL>
                      <a:noFill/>
                    </a:lnL>
                    <a:lnR>
                      <a:noFill/>
                    </a:lnR>
                    <a:lnT>
                      <a:noFill/>
                    </a:lnT>
                    <a:lnB>
                      <a:noFill/>
                    </a:lnB>
                  </a:tcPr>
                </a:tc>
                <a:tc>
                  <a:txBody>
                    <a:bodyPr/>
                    <a:lstStyle/>
                    <a:p>
                      <a:pPr algn="r" fontAlgn="b"/>
                      <a:r>
                        <a:rPr lang="nl-NL" sz="2400" b="0" i="0" u="none" strike="noStrike">
                          <a:solidFill>
                            <a:srgbClr val="000000"/>
                          </a:solidFill>
                          <a:effectLst/>
                          <a:latin typeface="Arial" panose="020B0604020202020204" pitchFamily="34" charset="0"/>
                        </a:rPr>
                        <a:t>0,60%</a:t>
                      </a:r>
                    </a:p>
                  </a:txBody>
                  <a:tcPr marL="7620" marR="7620" marT="7620" marB="0" anchor="b">
                    <a:lnL>
                      <a:noFill/>
                    </a:lnL>
                    <a:lnR>
                      <a:noFill/>
                    </a:lnR>
                    <a:lnT>
                      <a:noFill/>
                    </a:lnT>
                    <a:lnB>
                      <a:noFill/>
                    </a:lnB>
                  </a:tcPr>
                </a:tc>
                <a:tc>
                  <a:txBody>
                    <a:bodyPr/>
                    <a:lstStyle/>
                    <a:p>
                      <a:pPr algn="r" fontAlgn="b"/>
                      <a:r>
                        <a:rPr lang="nl-NL" sz="2400" b="0" i="0" u="none" strike="noStrike">
                          <a:solidFill>
                            <a:srgbClr val="000000"/>
                          </a:solidFill>
                          <a:effectLst/>
                          <a:latin typeface="Arial" panose="020B0604020202020204" pitchFamily="34" charset="0"/>
                        </a:rPr>
                        <a:t>€ 2.076</a:t>
                      </a: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81000">
                <a:tc gridSpan="3">
                  <a:txBody>
                    <a:bodyPr/>
                    <a:lstStyle/>
                    <a:p>
                      <a:pPr algn="l" fontAlgn="b"/>
                      <a:r>
                        <a:rPr lang="nl-NL" sz="2400" b="0" i="0" u="none" strike="noStrike">
                          <a:solidFill>
                            <a:srgbClr val="000000"/>
                          </a:solidFill>
                          <a:effectLst/>
                          <a:latin typeface="Arial" panose="020B0604020202020204" pitchFamily="34" charset="0"/>
                        </a:rPr>
                        <a:t>aftrek hypotheekrente</a:t>
                      </a:r>
                    </a:p>
                  </a:txBody>
                  <a:tcPr marL="7620" marR="7620" marT="7620" marB="0" anchor="b">
                    <a:lnL>
                      <a:noFill/>
                    </a:lnL>
                    <a:lnR>
                      <a:noFill/>
                    </a:lnR>
                    <a:lnT>
                      <a:noFill/>
                    </a:lnT>
                    <a:lnB>
                      <a:noFill/>
                    </a:lnB>
                  </a:tcPr>
                </a:tc>
                <a:tc hMerge="1">
                  <a:txBody>
                    <a:bodyPr/>
                    <a:lstStyle/>
                    <a:p>
                      <a:endParaRPr lang="nl-NL"/>
                    </a:p>
                  </a:txBody>
                  <a:tcPr/>
                </a:tc>
                <a:tc hMerge="1">
                  <a:txBody>
                    <a:bodyPr/>
                    <a:lstStyle/>
                    <a:p>
                      <a:endParaRPr lang="nl-NL"/>
                    </a:p>
                  </a:txBody>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81000">
                <a:tc>
                  <a:txBody>
                    <a:bodyPr/>
                    <a:lstStyle/>
                    <a:p>
                      <a:pPr algn="r" fontAlgn="b"/>
                      <a:r>
                        <a:rPr lang="nl-NL" sz="2400" b="0" i="0" u="none" strike="noStrike">
                          <a:solidFill>
                            <a:srgbClr val="000000"/>
                          </a:solidFill>
                          <a:effectLst/>
                          <a:latin typeface="Arial" panose="020B0604020202020204" pitchFamily="34" charset="0"/>
                        </a:rPr>
                        <a:t>€ 325.000</a:t>
                      </a:r>
                    </a:p>
                  </a:txBody>
                  <a:tcPr marL="7620" marR="7620" marT="7620" marB="0" anchor="b">
                    <a:lnL>
                      <a:noFill/>
                    </a:lnL>
                    <a:lnR>
                      <a:noFill/>
                    </a:lnR>
                    <a:lnT>
                      <a:noFill/>
                    </a:lnT>
                    <a:lnB>
                      <a:noFill/>
                    </a:lnB>
                  </a:tcPr>
                </a:tc>
                <a:tc>
                  <a:txBody>
                    <a:bodyPr/>
                    <a:lstStyle/>
                    <a:p>
                      <a:pPr algn="r" fontAlgn="b"/>
                      <a:r>
                        <a:rPr lang="nl-NL" sz="2400" b="0" i="0" u="none" strike="noStrike">
                          <a:solidFill>
                            <a:srgbClr val="000000"/>
                          </a:solidFill>
                          <a:effectLst/>
                          <a:latin typeface="Arial" panose="020B0604020202020204" pitchFamily="34" charset="0"/>
                        </a:rPr>
                        <a:t>3,80%</a:t>
                      </a:r>
                    </a:p>
                  </a:txBody>
                  <a:tcPr marL="7620" marR="7620" marT="7620" marB="0" anchor="b">
                    <a:lnL>
                      <a:noFill/>
                    </a:lnL>
                    <a:lnR>
                      <a:noFill/>
                    </a:lnR>
                    <a:lnT>
                      <a:noFill/>
                    </a:lnT>
                    <a:lnB>
                      <a:noFill/>
                    </a:lnB>
                  </a:tcPr>
                </a:tc>
                <a:tc>
                  <a:txBody>
                    <a:bodyPr/>
                    <a:lstStyle/>
                    <a:p>
                      <a:pPr algn="r" fontAlgn="b"/>
                      <a:r>
                        <a:rPr lang="nl-NL" sz="2400" b="0" i="0" u="none" strike="noStrike">
                          <a:solidFill>
                            <a:srgbClr val="000000"/>
                          </a:solidFill>
                          <a:effectLst/>
                          <a:latin typeface="Arial" panose="020B0604020202020204" pitchFamily="34" charset="0"/>
                        </a:rPr>
                        <a:t>€ 12.350</a:t>
                      </a: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81000">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81000">
                <a:tc gridSpan="2">
                  <a:txBody>
                    <a:bodyPr/>
                    <a:lstStyle/>
                    <a:p>
                      <a:pPr algn="l" fontAlgn="b"/>
                      <a:r>
                        <a:rPr lang="nl-NL" sz="2400" b="0" i="0" u="none" strike="noStrike">
                          <a:solidFill>
                            <a:srgbClr val="000000"/>
                          </a:solidFill>
                          <a:effectLst/>
                          <a:latin typeface="Arial" panose="020B0604020202020204" pitchFamily="34" charset="0"/>
                        </a:rPr>
                        <a:t>bruto inkomen</a:t>
                      </a:r>
                    </a:p>
                  </a:txBody>
                  <a:tcPr marL="7620" marR="7620" marT="7620" marB="0" anchor="b">
                    <a:lnL>
                      <a:noFill/>
                    </a:lnL>
                    <a:lnR>
                      <a:noFill/>
                    </a:lnR>
                    <a:lnT>
                      <a:noFill/>
                    </a:lnT>
                    <a:lnB>
                      <a:noFill/>
                    </a:lnB>
                  </a:tcPr>
                </a:tc>
                <a:tc hMerge="1">
                  <a:txBody>
                    <a:bodyPr/>
                    <a:lstStyle/>
                    <a:p>
                      <a:endParaRPr lang="nl-NL"/>
                    </a:p>
                  </a:txBody>
                  <a:tcPr/>
                </a:tc>
                <a:tc>
                  <a:txBody>
                    <a:bodyPr/>
                    <a:lstStyle/>
                    <a:p>
                      <a:pPr algn="r" fontAlgn="b"/>
                      <a:r>
                        <a:rPr lang="nl-NL" sz="2400" b="0" i="0" u="none" strike="noStrike">
                          <a:solidFill>
                            <a:srgbClr val="000000"/>
                          </a:solidFill>
                          <a:effectLst/>
                          <a:latin typeface="Arial" panose="020B0604020202020204" pitchFamily="34" charset="0"/>
                        </a:rPr>
                        <a:t>€ 53.926</a:t>
                      </a:r>
                    </a:p>
                  </a:txBody>
                  <a:tcPr marL="7620" marR="7620" marT="7620" marB="0" anchor="b">
                    <a:lnL>
                      <a:noFill/>
                    </a:lnL>
                    <a:lnR>
                      <a:noFill/>
                    </a:lnR>
                    <a:lnT>
                      <a:noFill/>
                    </a:lnT>
                    <a:lnB>
                      <a:noFill/>
                    </a:lnB>
                  </a:tcPr>
                </a:tc>
                <a:tc>
                  <a:txBody>
                    <a:bodyPr/>
                    <a:lstStyle/>
                    <a:p>
                      <a:pPr algn="l" fontAlgn="b"/>
                      <a:endParaRPr lang="nl-NL" sz="24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r" fontAlgn="b"/>
                      <a:r>
                        <a:rPr lang="nl-NL" sz="2400" b="0" i="0" u="none" strike="noStrike" dirty="0">
                          <a:solidFill>
                            <a:srgbClr val="000000"/>
                          </a:solidFill>
                          <a:effectLst/>
                          <a:latin typeface="Arial" panose="020B0604020202020204" pitchFamily="34" charset="0"/>
                        </a:rPr>
                        <a:t>€ 28.000</a:t>
                      </a:r>
                    </a:p>
                  </a:txBody>
                  <a:tcPr marL="7620" marR="7620" marT="7620" marB="0" anchor="b">
                    <a:lnL>
                      <a:noFill/>
                    </a:lnL>
                    <a:lnR>
                      <a:noFill/>
                    </a:lnR>
                    <a:lnT>
                      <a:noFill/>
                    </a:lnT>
                    <a:lnB>
                      <a:noFill/>
                    </a:lnB>
                  </a:tcPr>
                </a:tc>
              </a:tr>
            </a:tbl>
          </a:graphicData>
        </a:graphic>
      </p:graphicFrame>
    </p:spTree>
    <p:extLst>
      <p:ext uri="{BB962C8B-B14F-4D97-AF65-F5344CB8AC3E}">
        <p14:creationId xmlns:p14="http://schemas.microsoft.com/office/powerpoint/2010/main" val="1383185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uitwerking</a:t>
            </a:r>
            <a:endParaRPr lang="nl-NL" dirty="0"/>
          </a:p>
        </p:txBody>
      </p:sp>
      <p:graphicFrame>
        <p:nvGraphicFramePr>
          <p:cNvPr id="8" name="Tijdelijke aanduiding voor inhoud 7"/>
          <p:cNvGraphicFramePr>
            <a:graphicFrameLocks noGrp="1"/>
          </p:cNvGraphicFramePr>
          <p:nvPr>
            <p:ph idx="1"/>
          </p:nvPr>
        </p:nvGraphicFramePr>
        <p:xfrm>
          <a:off x="2178050" y="2110581"/>
          <a:ext cx="7835900" cy="3505200"/>
        </p:xfrm>
        <a:graphic>
          <a:graphicData uri="http://schemas.openxmlformats.org/drawingml/2006/table">
            <a:tbl>
              <a:tblPr/>
              <a:tblGrid>
                <a:gridCol w="2616200"/>
                <a:gridCol w="1638300"/>
                <a:gridCol w="1435100"/>
                <a:gridCol w="495300"/>
                <a:gridCol w="1651000"/>
              </a:tblGrid>
              <a:tr h="350520">
                <a:tc>
                  <a:txBody>
                    <a:bodyPr/>
                    <a:lstStyle/>
                    <a:p>
                      <a:pPr algn="l" fontAlgn="b"/>
                      <a:r>
                        <a:rPr lang="nl-NL" sz="2200" b="0" i="0" u="none" strike="noStrike">
                          <a:solidFill>
                            <a:srgbClr val="000000"/>
                          </a:solidFill>
                          <a:effectLst/>
                          <a:latin typeface="Arial" panose="020B0604020202020204" pitchFamily="34" charset="0"/>
                        </a:rPr>
                        <a:t>Belastbaar inkomen</a:t>
                      </a:r>
                    </a:p>
                  </a:txBody>
                  <a:tcPr marL="7620" marR="7620" marT="7620" marB="0" anchor="b">
                    <a:lnL>
                      <a:noFill/>
                    </a:lnL>
                    <a:lnR>
                      <a:noFill/>
                    </a:lnR>
                    <a:lnT>
                      <a:noFill/>
                    </a:lnT>
                    <a:lnB>
                      <a:noFill/>
                    </a:lnB>
                  </a:tcPr>
                </a:tc>
                <a:tc>
                  <a:txBody>
                    <a:bodyPr/>
                    <a:lstStyle/>
                    <a:p>
                      <a:pPr algn="l" fontAlgn="b"/>
                      <a:r>
                        <a:rPr lang="nl-NL" sz="2200" b="0" i="0" u="none" strike="noStrike">
                          <a:solidFill>
                            <a:srgbClr val="000000"/>
                          </a:solidFill>
                          <a:effectLst/>
                          <a:latin typeface="Arial" panose="020B0604020202020204" pitchFamily="34" charset="0"/>
                        </a:rPr>
                        <a:t> €    53.926 </a:t>
                      </a: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50520">
                <a:tc>
                  <a:txBody>
                    <a:bodyPr/>
                    <a:lstStyle/>
                    <a:p>
                      <a:pPr algn="l" fontAlgn="b"/>
                      <a:r>
                        <a:rPr lang="nl-NL" sz="2200" b="0" i="0" u="none" strike="noStrike">
                          <a:solidFill>
                            <a:srgbClr val="000000"/>
                          </a:solidFill>
                          <a:effectLst/>
                          <a:latin typeface="Arial" panose="020B0604020202020204" pitchFamily="34" charset="0"/>
                        </a:rPr>
                        <a:t>schijf 1 en 2</a:t>
                      </a:r>
                    </a:p>
                  </a:txBody>
                  <a:tcPr marL="7620" marR="7620" marT="7620" marB="0" anchor="b">
                    <a:lnL>
                      <a:noFill/>
                    </a:lnL>
                    <a:lnR>
                      <a:noFill/>
                    </a:lnR>
                    <a:lnT>
                      <a:noFill/>
                    </a:lnT>
                    <a:lnB>
                      <a:noFill/>
                    </a:lnB>
                  </a:tcPr>
                </a:tc>
                <a:tc>
                  <a:txBody>
                    <a:bodyPr/>
                    <a:lstStyle/>
                    <a:p>
                      <a:pPr algn="l" fontAlgn="b"/>
                      <a:r>
                        <a:rPr lang="nl-NL" sz="2200" b="0" i="0" u="none" strike="noStrike">
                          <a:solidFill>
                            <a:srgbClr val="000000"/>
                          </a:solidFill>
                          <a:effectLst/>
                          <a:latin typeface="Arial" panose="020B0604020202020204" pitchFamily="34" charset="0"/>
                        </a:rPr>
                        <a:t> €    33.363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nl-NL" sz="2200" b="0" i="0" u="none" strike="noStrike">
                          <a:solidFill>
                            <a:srgbClr val="000000"/>
                          </a:solidFill>
                          <a:effectLst/>
                          <a:latin typeface="Arial" panose="020B0604020202020204" pitchFamily="34" charset="0"/>
                        </a:rPr>
                        <a:t> €    13.030 </a:t>
                      </a:r>
                    </a:p>
                  </a:txBody>
                  <a:tcPr marL="7620" marR="7620" marT="7620" marB="0" anchor="b">
                    <a:lnL>
                      <a:noFill/>
                    </a:lnL>
                    <a:lnR>
                      <a:noFill/>
                    </a:lnR>
                    <a:lnT>
                      <a:noFill/>
                    </a:lnT>
                    <a:lnB>
                      <a:noFill/>
                    </a:lnB>
                  </a:tcPr>
                </a:tc>
              </a:tr>
              <a:tr h="350520">
                <a:tc>
                  <a:txBody>
                    <a:bodyPr/>
                    <a:lstStyle/>
                    <a:p>
                      <a:pPr algn="l" fontAlgn="b"/>
                      <a:r>
                        <a:rPr lang="nl-NL" sz="2200" b="0" i="0" u="none" strike="noStrike">
                          <a:solidFill>
                            <a:srgbClr val="000000"/>
                          </a:solidFill>
                          <a:effectLst/>
                          <a:latin typeface="Arial" panose="020B0604020202020204" pitchFamily="34" charset="0"/>
                        </a:rPr>
                        <a:t>schijf 3</a:t>
                      </a:r>
                    </a:p>
                  </a:txBody>
                  <a:tcPr marL="7620" marR="7620" marT="7620" marB="0" anchor="b">
                    <a:lnL>
                      <a:noFill/>
                    </a:lnL>
                    <a:lnR>
                      <a:noFill/>
                    </a:lnR>
                    <a:lnT>
                      <a:noFill/>
                    </a:lnT>
                    <a:lnB>
                      <a:noFill/>
                    </a:lnB>
                  </a:tcPr>
                </a:tc>
                <a:tc>
                  <a:txBody>
                    <a:bodyPr/>
                    <a:lstStyle/>
                    <a:p>
                      <a:pPr algn="l" fontAlgn="b"/>
                      <a:r>
                        <a:rPr lang="nl-NL" sz="2200" b="0" i="0" u="none" strike="noStrike">
                          <a:solidFill>
                            <a:srgbClr val="000000"/>
                          </a:solidFill>
                          <a:effectLst/>
                          <a:latin typeface="Arial" panose="020B0604020202020204" pitchFamily="34" charset="0"/>
                        </a:rPr>
                        <a:t> €    20.563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l-NL" sz="2200" b="0" i="0" u="none" strike="noStrike">
                          <a:solidFill>
                            <a:srgbClr val="000000"/>
                          </a:solidFill>
                          <a:effectLst/>
                          <a:latin typeface="Arial" panose="020B0604020202020204" pitchFamily="34" charset="0"/>
                        </a:rPr>
                        <a:t>42%</a:t>
                      </a: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nl-NL" sz="2200" b="0" i="0" u="none" strike="noStrike">
                          <a:solidFill>
                            <a:srgbClr val="000000"/>
                          </a:solidFill>
                          <a:effectLst/>
                          <a:latin typeface="Arial" panose="020B0604020202020204" pitchFamily="34" charset="0"/>
                        </a:rPr>
                        <a:t> €      8.636 </a:t>
                      </a:r>
                    </a:p>
                  </a:txBody>
                  <a:tcPr marL="7620" marR="7620" marT="7620" marB="0" anchor="b">
                    <a:lnL>
                      <a:noFill/>
                    </a:lnL>
                    <a:lnR>
                      <a:noFill/>
                    </a:lnR>
                    <a:lnT>
                      <a:noFill/>
                    </a:lnT>
                    <a:lnB>
                      <a:noFill/>
                    </a:lnB>
                  </a:tcPr>
                </a:tc>
              </a:tr>
              <a:tr h="350520">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nl-NL" sz="2200" b="0" i="0" u="none" strike="noStrike">
                          <a:solidFill>
                            <a:srgbClr val="000000"/>
                          </a:solidFill>
                          <a:effectLst/>
                          <a:latin typeface="Arial" panose="020B0604020202020204" pitchFamily="34" charset="0"/>
                        </a:rPr>
                        <a:t> €    20.563 </a:t>
                      </a: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50520">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nl-NL" sz="2200" b="0" i="0" u="none" strike="noStrike">
                          <a:solidFill>
                            <a:srgbClr val="000000"/>
                          </a:solidFill>
                          <a:effectLst/>
                          <a:latin typeface="Arial" panose="020B0604020202020204" pitchFamily="34" charset="0"/>
                        </a:rPr>
                        <a:t> €              - </a:t>
                      </a: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nl-NL" sz="2200" b="0" i="0" u="none" strike="noStrike">
                          <a:solidFill>
                            <a:srgbClr val="000000"/>
                          </a:solidFill>
                          <a:effectLst/>
                          <a:latin typeface="Arial" panose="020B0604020202020204" pitchFamily="34" charset="0"/>
                        </a:rPr>
                        <a:t> €    21.667 </a:t>
                      </a:r>
                    </a:p>
                  </a:txBody>
                  <a:tcPr marL="7620" marR="7620" marT="7620" marB="0" anchor="b">
                    <a:lnL>
                      <a:noFill/>
                    </a:lnL>
                    <a:lnR>
                      <a:noFill/>
                    </a:lnR>
                    <a:lnT>
                      <a:noFill/>
                    </a:lnT>
                    <a:lnB>
                      <a:noFill/>
                    </a:lnB>
                  </a:tcPr>
                </a:tc>
              </a:tr>
              <a:tr h="350520">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50520">
                <a:tc>
                  <a:txBody>
                    <a:bodyPr/>
                    <a:lstStyle/>
                    <a:p>
                      <a:pPr algn="l" fontAlgn="b"/>
                      <a:r>
                        <a:rPr lang="nl-NL" sz="2200" b="0" i="0" u="none" strike="noStrike">
                          <a:solidFill>
                            <a:srgbClr val="000000"/>
                          </a:solidFill>
                          <a:effectLst/>
                          <a:latin typeface="Arial" panose="020B0604020202020204" pitchFamily="34" charset="0"/>
                        </a:rPr>
                        <a:t>Belastbaar inkomen</a:t>
                      </a:r>
                    </a:p>
                  </a:txBody>
                  <a:tcPr marL="7620" marR="7620" marT="7620" marB="0" anchor="b">
                    <a:lnL>
                      <a:noFill/>
                    </a:lnL>
                    <a:lnR>
                      <a:noFill/>
                    </a:lnR>
                    <a:lnT>
                      <a:noFill/>
                    </a:lnT>
                    <a:lnB>
                      <a:noFill/>
                    </a:lnB>
                  </a:tcPr>
                </a:tc>
                <a:tc>
                  <a:txBody>
                    <a:bodyPr/>
                    <a:lstStyle/>
                    <a:p>
                      <a:pPr algn="r" fontAlgn="b"/>
                      <a:r>
                        <a:rPr lang="nl-NL" sz="2200" b="0" i="0" u="none" strike="noStrike">
                          <a:solidFill>
                            <a:srgbClr val="000000"/>
                          </a:solidFill>
                          <a:effectLst/>
                          <a:latin typeface="Arial" panose="020B0604020202020204" pitchFamily="34" charset="0"/>
                        </a:rPr>
                        <a:t>€ 28.000</a:t>
                      </a: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50520">
                <a:tc>
                  <a:txBody>
                    <a:bodyPr/>
                    <a:lstStyle/>
                    <a:p>
                      <a:pPr algn="l" fontAlgn="b"/>
                      <a:r>
                        <a:rPr lang="nl-NL" sz="2200" b="0" i="0" u="none" strike="noStrike">
                          <a:solidFill>
                            <a:srgbClr val="000000"/>
                          </a:solidFill>
                          <a:effectLst/>
                          <a:latin typeface="Arial" panose="020B0604020202020204" pitchFamily="34" charset="0"/>
                        </a:rPr>
                        <a:t>schijf 1 </a:t>
                      </a:r>
                    </a:p>
                  </a:txBody>
                  <a:tcPr marL="7620" marR="7620" marT="7620" marB="0" anchor="b">
                    <a:lnL>
                      <a:noFill/>
                    </a:lnL>
                    <a:lnR>
                      <a:noFill/>
                    </a:lnR>
                    <a:lnT>
                      <a:noFill/>
                    </a:lnT>
                    <a:lnB>
                      <a:noFill/>
                    </a:lnB>
                  </a:tcPr>
                </a:tc>
                <a:tc>
                  <a:txBody>
                    <a:bodyPr/>
                    <a:lstStyle/>
                    <a:p>
                      <a:pPr algn="r" fontAlgn="b"/>
                      <a:r>
                        <a:rPr lang="nl-NL" sz="2200" b="0" i="0" u="none" strike="noStrike">
                          <a:solidFill>
                            <a:srgbClr val="000000"/>
                          </a:solidFill>
                          <a:effectLst/>
                          <a:latin typeface="Arial" panose="020B0604020202020204" pitchFamily="34" charset="0"/>
                        </a:rPr>
                        <a:t>€ 19.645</a:t>
                      </a:r>
                    </a:p>
                  </a:txBody>
                  <a:tcPr marL="7620" marR="7620" marT="7620" marB="0" anchor="b">
                    <a:lnL>
                      <a:noFill/>
                    </a:lnL>
                    <a:lnR>
                      <a:noFill/>
                    </a:lnR>
                    <a:lnT>
                      <a:noFill/>
                    </a:lnT>
                    <a:lnB>
                      <a:noFill/>
                    </a:lnB>
                  </a:tcPr>
                </a:tc>
                <a:tc>
                  <a:txBody>
                    <a:bodyPr/>
                    <a:lstStyle/>
                    <a:p>
                      <a:pPr algn="r" fontAlgn="b"/>
                      <a:r>
                        <a:rPr lang="nl-NL" sz="2200" b="0" i="0" u="none" strike="noStrike">
                          <a:solidFill>
                            <a:srgbClr val="000000"/>
                          </a:solidFill>
                          <a:effectLst/>
                          <a:latin typeface="Arial" panose="020B0604020202020204" pitchFamily="34" charset="0"/>
                        </a:rPr>
                        <a:t>37,00%</a:t>
                      </a: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r" fontAlgn="b"/>
                      <a:r>
                        <a:rPr lang="nl-NL" sz="2200" b="0" i="0" u="none" strike="noStrike">
                          <a:solidFill>
                            <a:srgbClr val="000000"/>
                          </a:solidFill>
                          <a:effectLst/>
                          <a:latin typeface="Arial" panose="020B0604020202020204" pitchFamily="34" charset="0"/>
                        </a:rPr>
                        <a:t>€ 7.268,65</a:t>
                      </a:r>
                    </a:p>
                  </a:txBody>
                  <a:tcPr marL="7620" marR="7620" marT="7620" marB="0" anchor="b">
                    <a:lnL>
                      <a:noFill/>
                    </a:lnL>
                    <a:lnR>
                      <a:noFill/>
                    </a:lnR>
                    <a:lnT>
                      <a:noFill/>
                    </a:lnT>
                    <a:lnB>
                      <a:noFill/>
                    </a:lnB>
                  </a:tcPr>
                </a:tc>
              </a:tr>
              <a:tr h="350520">
                <a:tc>
                  <a:txBody>
                    <a:bodyPr/>
                    <a:lstStyle/>
                    <a:p>
                      <a:pPr algn="l" fontAlgn="b"/>
                      <a:r>
                        <a:rPr lang="nl-NL" sz="2200" b="0" i="0" u="none" strike="noStrike">
                          <a:solidFill>
                            <a:srgbClr val="000000"/>
                          </a:solidFill>
                          <a:effectLst/>
                          <a:latin typeface="Arial" panose="020B0604020202020204" pitchFamily="34" charset="0"/>
                        </a:rPr>
                        <a:t>schijf 2</a:t>
                      </a:r>
                    </a:p>
                  </a:txBody>
                  <a:tcPr marL="7620" marR="7620" marT="7620" marB="0" anchor="b">
                    <a:lnL>
                      <a:noFill/>
                    </a:lnL>
                    <a:lnR>
                      <a:noFill/>
                    </a:lnR>
                    <a:lnT>
                      <a:noFill/>
                    </a:lnT>
                    <a:lnB>
                      <a:noFill/>
                    </a:lnB>
                  </a:tcPr>
                </a:tc>
                <a:tc>
                  <a:txBody>
                    <a:bodyPr/>
                    <a:lstStyle/>
                    <a:p>
                      <a:pPr algn="r" fontAlgn="b"/>
                      <a:r>
                        <a:rPr lang="nl-NL" sz="2200" b="0" i="0" u="none" strike="noStrike">
                          <a:solidFill>
                            <a:srgbClr val="000000"/>
                          </a:solidFill>
                          <a:effectLst/>
                          <a:latin typeface="Arial" panose="020B0604020202020204" pitchFamily="34" charset="0"/>
                        </a:rPr>
                        <a:t>€ 8.355</a:t>
                      </a:r>
                    </a:p>
                  </a:txBody>
                  <a:tcPr marL="7620" marR="7620" marT="7620" marB="0" anchor="b">
                    <a:lnL>
                      <a:noFill/>
                    </a:lnL>
                    <a:lnR>
                      <a:noFill/>
                    </a:lnR>
                    <a:lnT>
                      <a:noFill/>
                    </a:lnT>
                    <a:lnB>
                      <a:noFill/>
                    </a:lnB>
                  </a:tcPr>
                </a:tc>
                <a:tc>
                  <a:txBody>
                    <a:bodyPr/>
                    <a:lstStyle/>
                    <a:p>
                      <a:pPr algn="r" fontAlgn="b"/>
                      <a:r>
                        <a:rPr lang="nl-NL" sz="2200" b="0" i="0" u="none" strike="noStrike">
                          <a:solidFill>
                            <a:srgbClr val="000000"/>
                          </a:solidFill>
                          <a:effectLst/>
                          <a:latin typeface="Arial" panose="020B0604020202020204" pitchFamily="34" charset="0"/>
                        </a:rPr>
                        <a:t>42,00%</a:t>
                      </a: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r" fontAlgn="b"/>
                      <a:r>
                        <a:rPr lang="nl-NL" sz="2200" b="0" i="0" u="none" strike="noStrike">
                          <a:solidFill>
                            <a:srgbClr val="000000"/>
                          </a:solidFill>
                          <a:effectLst/>
                          <a:latin typeface="Arial" panose="020B0604020202020204" pitchFamily="34" charset="0"/>
                        </a:rPr>
                        <a:t>€ 3.509,10</a:t>
                      </a:r>
                    </a:p>
                  </a:txBody>
                  <a:tcPr marL="7620" marR="7620" marT="7620" marB="0" anchor="b">
                    <a:lnL>
                      <a:noFill/>
                    </a:lnL>
                    <a:lnR>
                      <a:noFill/>
                    </a:lnR>
                    <a:lnT>
                      <a:noFill/>
                    </a:lnT>
                    <a:lnB>
                      <a:noFill/>
                    </a:lnB>
                  </a:tcPr>
                </a:tc>
              </a:tr>
              <a:tr h="350520">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2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r" fontAlgn="b"/>
                      <a:r>
                        <a:rPr lang="nl-NL" sz="2200" b="0" i="0" u="none" strike="noStrike" dirty="0">
                          <a:solidFill>
                            <a:srgbClr val="000000"/>
                          </a:solidFill>
                          <a:effectLst/>
                          <a:latin typeface="Arial" panose="020B0604020202020204" pitchFamily="34" charset="0"/>
                        </a:rPr>
                        <a:t>€ 10.777,75</a:t>
                      </a:r>
                    </a:p>
                  </a:txBody>
                  <a:tcPr marL="7620" marR="7620" marT="7620" marB="0" anchor="b">
                    <a:lnL>
                      <a:noFill/>
                    </a:lnL>
                    <a:lnR>
                      <a:noFill/>
                    </a:lnR>
                    <a:lnT>
                      <a:noFill/>
                    </a:lnT>
                    <a:lnB>
                      <a:noFill/>
                    </a:lnB>
                  </a:tcPr>
                </a:tc>
              </a:tr>
            </a:tbl>
          </a:graphicData>
        </a:graphic>
      </p:graphicFrame>
    </p:spTree>
    <p:extLst>
      <p:ext uri="{BB962C8B-B14F-4D97-AF65-F5344CB8AC3E}">
        <p14:creationId xmlns:p14="http://schemas.microsoft.com/office/powerpoint/2010/main" val="1184587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De eenmanszaak</a:t>
            </a:r>
            <a:endParaRPr lang="nl-NL" dirty="0"/>
          </a:p>
        </p:txBody>
      </p:sp>
      <p:sp>
        <p:nvSpPr>
          <p:cNvPr id="3" name="Tijdelijke aanduiding voor inhoud 2"/>
          <p:cNvSpPr>
            <a:spLocks noGrp="1"/>
          </p:cNvSpPr>
          <p:nvPr>
            <p:ph idx="1"/>
          </p:nvPr>
        </p:nvSpPr>
        <p:spPr/>
        <p:txBody>
          <a:bodyPr/>
          <a:lstStyle/>
          <a:p>
            <a:r>
              <a:rPr lang="nl-NL" dirty="0" smtClean="0"/>
              <a:t>Vormen van eenmanszaken:</a:t>
            </a:r>
          </a:p>
          <a:p>
            <a:pPr lvl="1"/>
            <a:r>
              <a:rPr lang="nl-NL" dirty="0" smtClean="0"/>
              <a:t>De </a:t>
            </a:r>
            <a:r>
              <a:rPr lang="nl-NL" dirty="0" err="1" smtClean="0"/>
              <a:t>zzp</a:t>
            </a:r>
            <a:r>
              <a:rPr lang="nl-NL" dirty="0" smtClean="0"/>
              <a:t>-er</a:t>
            </a:r>
          </a:p>
          <a:p>
            <a:pPr lvl="1"/>
            <a:r>
              <a:rPr lang="nl-NL" dirty="0" smtClean="0"/>
              <a:t>Freelancer</a:t>
            </a:r>
          </a:p>
          <a:p>
            <a:pPr lvl="1"/>
            <a:r>
              <a:rPr lang="nl-NL" dirty="0" smtClean="0"/>
              <a:t>Ondernemer (met personeel)</a:t>
            </a:r>
          </a:p>
        </p:txBody>
      </p:sp>
    </p:spTree>
    <p:extLst>
      <p:ext uri="{BB962C8B-B14F-4D97-AF65-F5344CB8AC3E}">
        <p14:creationId xmlns:p14="http://schemas.microsoft.com/office/powerpoint/2010/main" val="126146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uitwerking</a:t>
            </a:r>
            <a:endParaRPr lang="nl-NL" dirty="0"/>
          </a:p>
        </p:txBody>
      </p:sp>
      <p:graphicFrame>
        <p:nvGraphicFramePr>
          <p:cNvPr id="4" name="Tijdelijke aanduiding voor inhoud 3"/>
          <p:cNvGraphicFramePr>
            <a:graphicFrameLocks noGrp="1"/>
          </p:cNvGraphicFramePr>
          <p:nvPr>
            <p:ph idx="1"/>
          </p:nvPr>
        </p:nvGraphicFramePr>
        <p:xfrm>
          <a:off x="2330450" y="1988661"/>
          <a:ext cx="7531100" cy="3749040"/>
        </p:xfrm>
        <a:graphic>
          <a:graphicData uri="http://schemas.openxmlformats.org/drawingml/2006/table">
            <a:tbl>
              <a:tblPr/>
              <a:tblGrid>
                <a:gridCol w="2616200"/>
                <a:gridCol w="1638300"/>
                <a:gridCol w="1308100"/>
                <a:gridCol w="317500"/>
                <a:gridCol w="1651000"/>
              </a:tblGrid>
              <a:tr h="312420">
                <a:tc>
                  <a:txBody>
                    <a:bodyPr/>
                    <a:lstStyle/>
                    <a:p>
                      <a:pPr algn="l" fontAlgn="b"/>
                      <a:r>
                        <a:rPr lang="nl-NL" sz="2000" b="0" i="0" u="none" strike="noStrike">
                          <a:solidFill>
                            <a:srgbClr val="000000"/>
                          </a:solidFill>
                          <a:effectLst/>
                          <a:latin typeface="Arial" panose="020B0604020202020204" pitchFamily="34" charset="0"/>
                        </a:rPr>
                        <a:t>box 2</a:t>
                      </a: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12420">
                <a:tc>
                  <a:txBody>
                    <a:bodyPr/>
                    <a:lstStyle/>
                    <a:p>
                      <a:pPr algn="r" fontAlgn="b"/>
                      <a:r>
                        <a:rPr lang="nl-NL" sz="2000" b="0" i="0" u="none" strike="noStrike">
                          <a:solidFill>
                            <a:srgbClr val="000000"/>
                          </a:solidFill>
                          <a:effectLst/>
                          <a:latin typeface="Arial" panose="020B0604020202020204" pitchFamily="34" charset="0"/>
                        </a:rPr>
                        <a:t>€ 16.000</a:t>
                      </a:r>
                    </a:p>
                  </a:txBody>
                  <a:tcPr marL="7620" marR="7620" marT="7620" marB="0" anchor="b">
                    <a:lnL>
                      <a:noFill/>
                    </a:lnL>
                    <a:lnR>
                      <a:noFill/>
                    </a:lnR>
                    <a:lnT>
                      <a:noFill/>
                    </a:lnT>
                    <a:lnB>
                      <a:noFill/>
                    </a:lnB>
                  </a:tcPr>
                </a:tc>
                <a:tc>
                  <a:txBody>
                    <a:bodyPr/>
                    <a:lstStyle/>
                    <a:p>
                      <a:pPr algn="r" fontAlgn="b"/>
                      <a:r>
                        <a:rPr lang="nl-NL" sz="2000" b="0" i="0" u="none" strike="noStrike">
                          <a:solidFill>
                            <a:srgbClr val="000000"/>
                          </a:solidFill>
                          <a:effectLst/>
                          <a:latin typeface="Arial" panose="020B0604020202020204" pitchFamily="34" charset="0"/>
                        </a:rPr>
                        <a:t>25%</a:t>
                      </a:r>
                    </a:p>
                  </a:txBody>
                  <a:tcPr marL="7620" marR="7620" marT="7620" marB="0" anchor="b">
                    <a:lnL>
                      <a:noFill/>
                    </a:lnL>
                    <a:lnR>
                      <a:noFill/>
                    </a:lnR>
                    <a:lnT>
                      <a:noFill/>
                    </a:lnT>
                    <a:lnB>
                      <a:noFill/>
                    </a:lnB>
                  </a:tcPr>
                </a:tc>
                <a:tc>
                  <a:txBody>
                    <a:bodyPr/>
                    <a:lstStyle/>
                    <a:p>
                      <a:pPr algn="r" fontAlgn="b"/>
                      <a:r>
                        <a:rPr lang="nl-NL" sz="2000" b="0" i="0" u="none" strike="noStrike">
                          <a:solidFill>
                            <a:srgbClr val="000000"/>
                          </a:solidFill>
                          <a:effectLst/>
                          <a:latin typeface="Arial" panose="020B0604020202020204" pitchFamily="34" charset="0"/>
                        </a:rPr>
                        <a:t>€ 4.000</a:t>
                      </a: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12420">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12420">
                <a:tc>
                  <a:txBody>
                    <a:bodyPr/>
                    <a:lstStyle/>
                    <a:p>
                      <a:pPr algn="l" fontAlgn="b"/>
                      <a:r>
                        <a:rPr lang="nl-NL" sz="2000" b="0" i="0" u="none" strike="noStrike">
                          <a:solidFill>
                            <a:srgbClr val="000000"/>
                          </a:solidFill>
                          <a:effectLst/>
                          <a:latin typeface="Arial" panose="020B0604020202020204" pitchFamily="34" charset="0"/>
                        </a:rPr>
                        <a:t>box 3</a:t>
                      </a: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12420">
                <a:tc>
                  <a:txBody>
                    <a:bodyPr/>
                    <a:lstStyle/>
                    <a:p>
                      <a:pPr algn="l" fontAlgn="b"/>
                      <a:r>
                        <a:rPr lang="nl-NL" sz="2000" b="0" i="0" u="none" strike="noStrike">
                          <a:solidFill>
                            <a:srgbClr val="000000"/>
                          </a:solidFill>
                          <a:effectLst/>
                          <a:latin typeface="Arial" panose="020B0604020202020204" pitchFamily="34" charset="0"/>
                        </a:rPr>
                        <a:t>spaarsaldo</a:t>
                      </a: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121.000 </a:t>
                      </a: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12420">
                <a:tc>
                  <a:txBody>
                    <a:bodyPr/>
                    <a:lstStyle/>
                    <a:p>
                      <a:pPr algn="l" fontAlgn="b"/>
                      <a:r>
                        <a:rPr lang="nl-NL" sz="2000" b="0" i="0" u="none" strike="noStrike">
                          <a:solidFill>
                            <a:srgbClr val="000000"/>
                          </a:solidFill>
                          <a:effectLst/>
                          <a:latin typeface="Arial" panose="020B0604020202020204" pitchFamily="34" charset="0"/>
                        </a:rPr>
                        <a:t>beleggingen</a:t>
                      </a: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65.000 </a:t>
                      </a: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12420">
                <a:tc>
                  <a:txBody>
                    <a:bodyPr/>
                    <a:lstStyle/>
                    <a:p>
                      <a:pPr algn="l" fontAlgn="b"/>
                      <a:r>
                        <a:rPr lang="nl-NL" sz="2000" b="0" i="0" u="none" strike="noStrike">
                          <a:solidFill>
                            <a:srgbClr val="000000"/>
                          </a:solidFill>
                          <a:effectLst/>
                          <a:latin typeface="Arial" panose="020B0604020202020204" pitchFamily="34" charset="0"/>
                        </a:rPr>
                        <a:t>lening</a:t>
                      </a: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18.000 </a:t>
                      </a: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12420">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168.000 </a:t>
                      </a: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12420">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12420">
                <a:tc>
                  <a:txBody>
                    <a:bodyPr/>
                    <a:lstStyle/>
                    <a:p>
                      <a:pPr algn="l" fontAlgn="b"/>
                      <a:r>
                        <a:rPr lang="nl-NL" sz="2000" b="0" i="0" u="none" strike="noStrike">
                          <a:solidFill>
                            <a:srgbClr val="000000"/>
                          </a:solidFill>
                          <a:effectLst/>
                          <a:latin typeface="Arial" panose="020B0604020202020204" pitchFamily="34" charset="0"/>
                        </a:rPr>
                        <a:t>vrijstelling</a:t>
                      </a: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42.278 </a:t>
                      </a: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12420">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312420">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125.722 </a:t>
                      </a:r>
                    </a:p>
                  </a:txBody>
                  <a:tcPr marL="7620" marR="7620" marT="7620" marB="0" anchor="b">
                    <a:lnL>
                      <a:noFill/>
                    </a:lnL>
                    <a:lnR>
                      <a:noFill/>
                    </a:lnR>
                    <a:lnT>
                      <a:noFill/>
                    </a:lnT>
                    <a:lnB>
                      <a:noFill/>
                    </a:lnB>
                  </a:tcPr>
                </a:tc>
                <a:tc>
                  <a:txBody>
                    <a:bodyPr/>
                    <a:lstStyle/>
                    <a:p>
                      <a:pPr algn="r" fontAlgn="b"/>
                      <a:r>
                        <a:rPr lang="nl-NL" sz="2000" b="0" i="0" u="none" strike="noStrike">
                          <a:solidFill>
                            <a:srgbClr val="000000"/>
                          </a:solidFill>
                          <a:effectLst/>
                          <a:latin typeface="Arial" panose="020B0604020202020204" pitchFamily="34" charset="0"/>
                        </a:rPr>
                        <a:t>1,20%</a:t>
                      </a: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nl-NL" sz="2000" b="0" i="0" u="none" strike="noStrike" dirty="0">
                          <a:solidFill>
                            <a:srgbClr val="000000"/>
                          </a:solidFill>
                          <a:effectLst/>
                          <a:latin typeface="Arial" panose="020B0604020202020204" pitchFamily="34" charset="0"/>
                        </a:rPr>
                        <a:t> €    1.508,66 </a:t>
                      </a:r>
                    </a:p>
                  </a:txBody>
                  <a:tcPr marL="7620" marR="7620" marT="7620" marB="0" anchor="b">
                    <a:lnL>
                      <a:noFill/>
                    </a:lnL>
                    <a:lnR>
                      <a:noFill/>
                    </a:lnR>
                    <a:lnT>
                      <a:noFill/>
                    </a:lnT>
                    <a:lnB>
                      <a:noFill/>
                    </a:lnB>
                  </a:tcPr>
                </a:tc>
              </a:tr>
            </a:tbl>
          </a:graphicData>
        </a:graphic>
      </p:graphicFrame>
    </p:spTree>
    <p:extLst>
      <p:ext uri="{BB962C8B-B14F-4D97-AF65-F5344CB8AC3E}">
        <p14:creationId xmlns:p14="http://schemas.microsoft.com/office/powerpoint/2010/main" val="8362104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voorbeeldopgave</a:t>
            </a:r>
            <a:endParaRPr lang="nl-NL" dirty="0"/>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3970119133"/>
              </p:ext>
            </p:extLst>
          </p:nvPr>
        </p:nvGraphicFramePr>
        <p:xfrm>
          <a:off x="2803161" y="1244184"/>
          <a:ext cx="6175947" cy="4586989"/>
        </p:xfrm>
        <a:graphic>
          <a:graphicData uri="http://schemas.openxmlformats.org/drawingml/2006/table">
            <a:tbl>
              <a:tblPr/>
              <a:tblGrid>
                <a:gridCol w="3797746"/>
                <a:gridCol w="2378201"/>
              </a:tblGrid>
              <a:tr h="416999">
                <a:tc>
                  <a:txBody>
                    <a:bodyPr/>
                    <a:lstStyle/>
                    <a:p>
                      <a:pPr algn="l" fontAlgn="b"/>
                      <a:r>
                        <a:rPr lang="nl-NL" sz="2000" b="0" i="0" u="none" strike="noStrike">
                          <a:solidFill>
                            <a:srgbClr val="000000"/>
                          </a:solidFill>
                          <a:effectLst/>
                          <a:latin typeface="Arial" panose="020B0604020202020204" pitchFamily="34" charset="0"/>
                        </a:rPr>
                        <a:t>Box 1</a:t>
                      </a: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21.667 </a:t>
                      </a:r>
                    </a:p>
                  </a:txBody>
                  <a:tcPr marL="7620" marR="7620" marT="7620" marB="0" anchor="b">
                    <a:lnL>
                      <a:noFill/>
                    </a:lnL>
                    <a:lnR>
                      <a:noFill/>
                    </a:lnR>
                    <a:lnT>
                      <a:noFill/>
                    </a:lnT>
                    <a:lnB>
                      <a:noFill/>
                    </a:lnB>
                  </a:tcPr>
                </a:tc>
              </a:tr>
              <a:tr h="416999">
                <a:tc>
                  <a:txBody>
                    <a:bodyPr/>
                    <a:lstStyle/>
                    <a:p>
                      <a:pPr algn="l" fontAlgn="b"/>
                      <a:r>
                        <a:rPr lang="nl-NL" sz="2000" b="0" i="0" u="none" strike="noStrike">
                          <a:solidFill>
                            <a:srgbClr val="000000"/>
                          </a:solidFill>
                          <a:effectLst/>
                          <a:latin typeface="Arial" panose="020B0604020202020204" pitchFamily="34" charset="0"/>
                        </a:rPr>
                        <a:t>Box 1</a:t>
                      </a: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10.778 </a:t>
                      </a:r>
                    </a:p>
                  </a:txBody>
                  <a:tcPr marL="7620" marR="7620" marT="7620" marB="0" anchor="b">
                    <a:lnL>
                      <a:noFill/>
                    </a:lnL>
                    <a:lnR>
                      <a:noFill/>
                    </a:lnR>
                    <a:lnT>
                      <a:noFill/>
                    </a:lnT>
                    <a:lnB>
                      <a:noFill/>
                    </a:lnB>
                  </a:tcPr>
                </a:tc>
              </a:tr>
              <a:tr h="416999">
                <a:tc>
                  <a:txBody>
                    <a:bodyPr/>
                    <a:lstStyle/>
                    <a:p>
                      <a:pPr algn="l" fontAlgn="b"/>
                      <a:r>
                        <a:rPr lang="nl-NL" sz="2000" b="0" i="0" u="none" strike="noStrike">
                          <a:solidFill>
                            <a:srgbClr val="000000"/>
                          </a:solidFill>
                          <a:effectLst/>
                          <a:latin typeface="Arial" panose="020B0604020202020204" pitchFamily="34" charset="0"/>
                        </a:rPr>
                        <a:t>Box 2</a:t>
                      </a: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4.000 </a:t>
                      </a:r>
                    </a:p>
                  </a:txBody>
                  <a:tcPr marL="7620" marR="7620" marT="7620" marB="0" anchor="b">
                    <a:lnL>
                      <a:noFill/>
                    </a:lnL>
                    <a:lnR>
                      <a:noFill/>
                    </a:lnR>
                    <a:lnT>
                      <a:noFill/>
                    </a:lnT>
                    <a:lnB>
                      <a:noFill/>
                    </a:lnB>
                  </a:tcPr>
                </a:tc>
              </a:tr>
              <a:tr h="416999">
                <a:tc>
                  <a:txBody>
                    <a:bodyPr/>
                    <a:lstStyle/>
                    <a:p>
                      <a:pPr algn="l" fontAlgn="b"/>
                      <a:r>
                        <a:rPr lang="nl-NL" sz="2000" b="0" i="0" u="none" strike="noStrike">
                          <a:solidFill>
                            <a:srgbClr val="000000"/>
                          </a:solidFill>
                          <a:effectLst/>
                          <a:latin typeface="Arial" panose="020B0604020202020204" pitchFamily="34" charset="0"/>
                        </a:rPr>
                        <a:t>box 3</a:t>
                      </a: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1.508,66 </a:t>
                      </a:r>
                    </a:p>
                  </a:txBody>
                  <a:tcPr marL="7620" marR="7620" marT="7620" marB="0" anchor="b">
                    <a:lnL>
                      <a:noFill/>
                    </a:lnL>
                    <a:lnR>
                      <a:noFill/>
                    </a:lnR>
                    <a:lnT>
                      <a:noFill/>
                    </a:lnT>
                    <a:lnB>
                      <a:noFill/>
                    </a:lnB>
                  </a:tcPr>
                </a:tc>
              </a:tr>
              <a:tr h="416999">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416999">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37.953 </a:t>
                      </a:r>
                    </a:p>
                  </a:txBody>
                  <a:tcPr marL="7620" marR="7620" marT="7620" marB="0" anchor="b">
                    <a:lnL>
                      <a:noFill/>
                    </a:lnL>
                    <a:lnR>
                      <a:noFill/>
                    </a:lnR>
                    <a:lnT>
                      <a:noFill/>
                    </a:lnT>
                    <a:lnB>
                      <a:noFill/>
                    </a:lnB>
                  </a:tcPr>
                </a:tc>
              </a:tr>
              <a:tr h="416999">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416999">
                <a:tc>
                  <a:txBody>
                    <a:bodyPr/>
                    <a:lstStyle/>
                    <a:p>
                      <a:pPr algn="l" fontAlgn="b"/>
                      <a:r>
                        <a:rPr lang="nl-NL" sz="2000" b="0" i="0" u="none" strike="noStrike">
                          <a:solidFill>
                            <a:srgbClr val="000000"/>
                          </a:solidFill>
                          <a:effectLst/>
                          <a:latin typeface="Arial" panose="020B0604020202020204" pitchFamily="34" charset="0"/>
                        </a:rPr>
                        <a:t>arbeidskorting</a:t>
                      </a: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4.400 </a:t>
                      </a:r>
                    </a:p>
                  </a:txBody>
                  <a:tcPr marL="7620" marR="7620" marT="7620" marB="0" anchor="b">
                    <a:lnL>
                      <a:noFill/>
                    </a:lnL>
                    <a:lnR>
                      <a:noFill/>
                    </a:lnR>
                    <a:lnT>
                      <a:noFill/>
                    </a:lnT>
                    <a:lnB>
                      <a:noFill/>
                    </a:lnB>
                  </a:tcPr>
                </a:tc>
              </a:tr>
              <a:tr h="416999">
                <a:tc>
                  <a:txBody>
                    <a:bodyPr/>
                    <a:lstStyle/>
                    <a:p>
                      <a:pPr algn="l" fontAlgn="b"/>
                      <a:r>
                        <a:rPr lang="nl-NL" sz="2000" b="0" i="0" u="none" strike="noStrike">
                          <a:solidFill>
                            <a:srgbClr val="000000"/>
                          </a:solidFill>
                          <a:effectLst/>
                          <a:latin typeface="Arial" panose="020B0604020202020204" pitchFamily="34" charset="0"/>
                        </a:rPr>
                        <a:t>algemene heffingskorting</a:t>
                      </a: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3.600 </a:t>
                      </a:r>
                    </a:p>
                  </a:txBody>
                  <a:tcPr marL="7620" marR="7620" marT="7620" marB="0" anchor="b">
                    <a:lnL>
                      <a:noFill/>
                    </a:lnL>
                    <a:lnR>
                      <a:noFill/>
                    </a:lnR>
                    <a:lnT>
                      <a:noFill/>
                    </a:lnT>
                    <a:lnB>
                      <a:noFill/>
                    </a:lnB>
                  </a:tcPr>
                </a:tc>
              </a:tr>
              <a:tr h="416999">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416999">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nl-NL" sz="2000" b="0" i="0" u="none" strike="noStrike" dirty="0">
                          <a:solidFill>
                            <a:srgbClr val="000000"/>
                          </a:solidFill>
                          <a:effectLst/>
                          <a:latin typeface="Arial" panose="020B0604020202020204" pitchFamily="34" charset="0"/>
                        </a:rPr>
                        <a:t> €       29.953 </a:t>
                      </a:r>
                    </a:p>
                  </a:txBody>
                  <a:tcPr marL="7620" marR="7620" marT="7620" marB="0" anchor="b">
                    <a:lnL>
                      <a:noFill/>
                    </a:lnL>
                    <a:lnR>
                      <a:noFill/>
                    </a:lnR>
                    <a:lnT>
                      <a:noFill/>
                    </a:lnT>
                    <a:lnB>
                      <a:noFill/>
                    </a:lnB>
                  </a:tcPr>
                </a:tc>
              </a:tr>
            </a:tbl>
          </a:graphicData>
        </a:graphic>
      </p:graphicFrame>
    </p:spTree>
    <p:extLst>
      <p:ext uri="{BB962C8B-B14F-4D97-AF65-F5344CB8AC3E}">
        <p14:creationId xmlns:p14="http://schemas.microsoft.com/office/powerpoint/2010/main" val="14652439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aftrekposten</a:t>
            </a:r>
            <a:endParaRPr lang="nl-NL" dirty="0"/>
          </a:p>
        </p:txBody>
      </p:sp>
      <p:sp>
        <p:nvSpPr>
          <p:cNvPr id="3" name="Tijdelijke aanduiding voor inhoud 2"/>
          <p:cNvSpPr>
            <a:spLocks noGrp="1"/>
          </p:cNvSpPr>
          <p:nvPr>
            <p:ph idx="1"/>
          </p:nvPr>
        </p:nvSpPr>
        <p:spPr/>
        <p:txBody>
          <a:bodyPr/>
          <a:lstStyle/>
          <a:p>
            <a:r>
              <a:rPr lang="nl-NL" dirty="0" smtClean="0"/>
              <a:t>Investeringsaftrek</a:t>
            </a:r>
          </a:p>
          <a:p>
            <a:r>
              <a:rPr lang="nl-NL" dirty="0" smtClean="0"/>
              <a:t>Energie-investeringsaftrek</a:t>
            </a:r>
          </a:p>
          <a:p>
            <a:r>
              <a:rPr lang="nl-NL" dirty="0" smtClean="0"/>
              <a:t>Werkkostenregeling</a:t>
            </a:r>
          </a:p>
          <a:p>
            <a:r>
              <a:rPr lang="nl-NL" dirty="0" smtClean="0"/>
              <a:t>Verrekenbare verliezen</a:t>
            </a:r>
            <a:endParaRPr lang="nl-NL" dirty="0"/>
          </a:p>
        </p:txBody>
      </p:sp>
    </p:spTree>
    <p:extLst>
      <p:ext uri="{BB962C8B-B14F-4D97-AF65-F5344CB8AC3E}">
        <p14:creationId xmlns:p14="http://schemas.microsoft.com/office/powerpoint/2010/main" val="16330856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Aftrekposten voor IB ondernemers</a:t>
            </a:r>
            <a:endParaRPr lang="nl-NL" dirty="0"/>
          </a:p>
        </p:txBody>
      </p:sp>
      <p:sp>
        <p:nvSpPr>
          <p:cNvPr id="3" name="Tijdelijke aanduiding voor inhoud 2"/>
          <p:cNvSpPr>
            <a:spLocks noGrp="1"/>
          </p:cNvSpPr>
          <p:nvPr>
            <p:ph idx="1"/>
          </p:nvPr>
        </p:nvSpPr>
        <p:spPr/>
        <p:txBody>
          <a:bodyPr/>
          <a:lstStyle/>
          <a:p>
            <a:r>
              <a:rPr lang="nl-NL" dirty="0" smtClean="0"/>
              <a:t>Fiscale oudedagreserve</a:t>
            </a:r>
          </a:p>
          <a:p>
            <a:r>
              <a:rPr lang="nl-NL" dirty="0" smtClean="0"/>
              <a:t>Ondernemersaftrek</a:t>
            </a:r>
          </a:p>
          <a:p>
            <a:r>
              <a:rPr lang="nl-NL" dirty="0" smtClean="0"/>
              <a:t>Startersaftrek</a:t>
            </a:r>
          </a:p>
          <a:p>
            <a:r>
              <a:rPr lang="nl-NL" dirty="0" smtClean="0"/>
              <a:t>Meewerkaftrek</a:t>
            </a:r>
          </a:p>
          <a:p>
            <a:r>
              <a:rPr lang="nl-NL" dirty="0" err="1" smtClean="0"/>
              <a:t>Mkb</a:t>
            </a:r>
            <a:r>
              <a:rPr lang="nl-NL" dirty="0" smtClean="0"/>
              <a:t> winstvrijstelling</a:t>
            </a:r>
            <a:endParaRPr lang="nl-NL" dirty="0"/>
          </a:p>
        </p:txBody>
      </p:sp>
    </p:spTree>
    <p:extLst>
      <p:ext uri="{BB962C8B-B14F-4D97-AF65-F5344CB8AC3E}">
        <p14:creationId xmlns:p14="http://schemas.microsoft.com/office/powerpoint/2010/main" val="29099665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BTW</a:t>
            </a:r>
            <a:endParaRPr lang="nl-NL" dirty="0"/>
          </a:p>
        </p:txBody>
      </p:sp>
      <p:sp>
        <p:nvSpPr>
          <p:cNvPr id="3" name="Tijdelijke aanduiding voor inhoud 2"/>
          <p:cNvSpPr>
            <a:spLocks noGrp="1"/>
          </p:cNvSpPr>
          <p:nvPr>
            <p:ph idx="1"/>
          </p:nvPr>
        </p:nvSpPr>
        <p:spPr/>
        <p:txBody>
          <a:bodyPr/>
          <a:lstStyle/>
          <a:p>
            <a:r>
              <a:rPr lang="nl-NL" dirty="0" smtClean="0"/>
              <a:t>Directe belasting</a:t>
            </a:r>
          </a:p>
          <a:p>
            <a:r>
              <a:rPr lang="nl-NL" dirty="0" smtClean="0"/>
              <a:t>Indirecte belasting</a:t>
            </a:r>
          </a:p>
          <a:p>
            <a:endParaRPr lang="nl-NL" dirty="0"/>
          </a:p>
        </p:txBody>
      </p:sp>
    </p:spTree>
    <p:extLst>
      <p:ext uri="{BB962C8B-B14F-4D97-AF65-F5344CB8AC3E}">
        <p14:creationId xmlns:p14="http://schemas.microsoft.com/office/powerpoint/2010/main" val="13469036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158101747"/>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3395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BTW</a:t>
            </a:r>
            <a:endParaRPr lang="nl-NL" dirty="0"/>
          </a:p>
        </p:txBody>
      </p:sp>
      <p:sp>
        <p:nvSpPr>
          <p:cNvPr id="3" name="Tijdelijke aanduiding voor inhoud 2"/>
          <p:cNvSpPr>
            <a:spLocks noGrp="1"/>
          </p:cNvSpPr>
          <p:nvPr>
            <p:ph idx="1"/>
          </p:nvPr>
        </p:nvSpPr>
        <p:spPr/>
        <p:txBody>
          <a:bodyPr/>
          <a:lstStyle/>
          <a:p>
            <a:r>
              <a:rPr lang="nl-NL" dirty="0" smtClean="0"/>
              <a:t>Bij inkoop betaalt de ondernemer BTW, bij verkoop ontvangt de ondernemer BTW</a:t>
            </a:r>
          </a:p>
          <a:p>
            <a:r>
              <a:rPr lang="nl-NL" dirty="0" smtClean="0"/>
              <a:t>Deze beide </a:t>
            </a:r>
            <a:r>
              <a:rPr lang="nl-NL" dirty="0" err="1" smtClean="0"/>
              <a:t>BTW’s</a:t>
            </a:r>
            <a:r>
              <a:rPr lang="nl-NL" dirty="0" smtClean="0"/>
              <a:t> mag je van elkaar afhalen en het verschil draag je af aan de belastingdienst. </a:t>
            </a:r>
            <a:endParaRPr lang="nl-NL" dirty="0"/>
          </a:p>
        </p:txBody>
      </p:sp>
    </p:spTree>
    <p:extLst>
      <p:ext uri="{BB962C8B-B14F-4D97-AF65-F5344CB8AC3E}">
        <p14:creationId xmlns:p14="http://schemas.microsoft.com/office/powerpoint/2010/main" val="17611940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Oefenopgave</a:t>
            </a:r>
            <a:endParaRPr lang="nl-NL" dirty="0"/>
          </a:p>
        </p:txBody>
      </p:sp>
      <p:sp>
        <p:nvSpPr>
          <p:cNvPr id="3" name="Tijdelijke aanduiding voor inhoud 2"/>
          <p:cNvSpPr>
            <a:spLocks noGrp="1"/>
          </p:cNvSpPr>
          <p:nvPr>
            <p:ph idx="1"/>
          </p:nvPr>
        </p:nvSpPr>
        <p:spPr/>
        <p:txBody>
          <a:bodyPr/>
          <a:lstStyle/>
          <a:p>
            <a:r>
              <a:rPr lang="nl-NL" dirty="0" smtClean="0"/>
              <a:t>Een ondernemer heeft in totaal voor € 140.000 ingekocht exclusief 21% BTW en € 34.000 inclusief 6%  BTW. Hij heeft deze periode voor € 280.000 verkocht inclusief 21% BTW en €57.000 exclusief 6% BTW? </a:t>
            </a:r>
          </a:p>
          <a:p>
            <a:r>
              <a:rPr lang="nl-NL" dirty="0" smtClean="0"/>
              <a:t>Hoeveel BTW moet hij afdragen aan de Belastingdienst? </a:t>
            </a:r>
          </a:p>
        </p:txBody>
      </p:sp>
    </p:spTree>
    <p:extLst>
      <p:ext uri="{BB962C8B-B14F-4D97-AF65-F5344CB8AC3E}">
        <p14:creationId xmlns:p14="http://schemas.microsoft.com/office/powerpoint/2010/main" val="37446786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Uitwerkingen oefenopgave</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374575812"/>
              </p:ext>
            </p:extLst>
          </p:nvPr>
        </p:nvGraphicFramePr>
        <p:xfrm>
          <a:off x="2049517" y="2230821"/>
          <a:ext cx="7621533" cy="2869326"/>
        </p:xfrm>
        <a:graphic>
          <a:graphicData uri="http://schemas.openxmlformats.org/drawingml/2006/table">
            <a:tbl>
              <a:tblPr/>
              <a:tblGrid>
                <a:gridCol w="2788696"/>
                <a:gridCol w="1746319"/>
                <a:gridCol w="798704"/>
                <a:gridCol w="527957"/>
                <a:gridCol w="1759857"/>
              </a:tblGrid>
              <a:tr h="478221">
                <a:tc>
                  <a:txBody>
                    <a:bodyPr/>
                    <a:lstStyle/>
                    <a:p>
                      <a:pPr algn="l" fontAlgn="b"/>
                      <a:r>
                        <a:rPr lang="nl-NL" sz="2000" b="0" i="0" u="none" strike="noStrike">
                          <a:solidFill>
                            <a:srgbClr val="000000"/>
                          </a:solidFill>
                          <a:effectLst/>
                          <a:latin typeface="Arial" panose="020B0604020202020204" pitchFamily="34" charset="0"/>
                        </a:rPr>
                        <a:t>BTW inkoop 21%</a:t>
                      </a: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140.000 </a:t>
                      </a:r>
                    </a:p>
                  </a:txBody>
                  <a:tcPr marL="7620" marR="7620" marT="7620" marB="0" anchor="b">
                    <a:lnL>
                      <a:noFill/>
                    </a:lnL>
                    <a:lnR>
                      <a:noFill/>
                    </a:lnR>
                    <a:lnT>
                      <a:noFill/>
                    </a:lnT>
                    <a:lnB>
                      <a:noFill/>
                    </a:lnB>
                  </a:tcPr>
                </a:tc>
                <a:tc>
                  <a:txBody>
                    <a:bodyPr/>
                    <a:lstStyle/>
                    <a:p>
                      <a:pPr algn="r" fontAlgn="b"/>
                      <a:r>
                        <a:rPr lang="nl-NL" sz="2000" b="0" i="0" u="none" strike="noStrike">
                          <a:solidFill>
                            <a:srgbClr val="000000"/>
                          </a:solidFill>
                          <a:effectLst/>
                          <a:latin typeface="Arial" panose="020B0604020202020204" pitchFamily="34" charset="0"/>
                        </a:rPr>
                        <a:t>21%</a:t>
                      </a: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29.400 </a:t>
                      </a:r>
                    </a:p>
                  </a:txBody>
                  <a:tcPr marL="7620" marR="7620" marT="7620" marB="0" anchor="b">
                    <a:lnL>
                      <a:noFill/>
                    </a:lnL>
                    <a:lnR>
                      <a:noFill/>
                    </a:lnR>
                    <a:lnT>
                      <a:noFill/>
                    </a:lnT>
                    <a:lnB>
                      <a:noFill/>
                    </a:lnB>
                  </a:tcPr>
                </a:tc>
              </a:tr>
              <a:tr h="478221">
                <a:tc>
                  <a:txBody>
                    <a:bodyPr/>
                    <a:lstStyle/>
                    <a:p>
                      <a:pPr algn="l" fontAlgn="b"/>
                      <a:r>
                        <a:rPr lang="nl-NL" sz="2000" b="0" i="0" u="none" strike="noStrike">
                          <a:solidFill>
                            <a:srgbClr val="000000"/>
                          </a:solidFill>
                          <a:effectLst/>
                          <a:latin typeface="Arial" panose="020B0604020202020204" pitchFamily="34" charset="0"/>
                        </a:rPr>
                        <a:t>BTW inkoop 6%</a:t>
                      </a: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34.000 </a:t>
                      </a:r>
                    </a:p>
                  </a:txBody>
                  <a:tcPr marL="7620" marR="7620" marT="7620" marB="0" anchor="b">
                    <a:lnL>
                      <a:noFill/>
                    </a:lnL>
                    <a:lnR>
                      <a:noFill/>
                    </a:lnR>
                    <a:lnT>
                      <a:noFill/>
                    </a:lnT>
                    <a:lnB>
                      <a:noFill/>
                    </a:lnB>
                  </a:tcPr>
                </a:tc>
                <a:tc>
                  <a:txBody>
                    <a:bodyPr/>
                    <a:lstStyle/>
                    <a:p>
                      <a:pPr algn="r" fontAlgn="b"/>
                      <a:r>
                        <a:rPr lang="nl-NL" sz="2000" b="0" i="0" u="none" strike="noStrike">
                          <a:solidFill>
                            <a:srgbClr val="000000"/>
                          </a:solidFill>
                          <a:effectLst/>
                          <a:latin typeface="Arial" panose="020B0604020202020204" pitchFamily="34" charset="0"/>
                        </a:rPr>
                        <a:t>106</a:t>
                      </a:r>
                    </a:p>
                  </a:txBody>
                  <a:tcPr marL="7620" marR="7620" marT="7620" marB="0" anchor="b">
                    <a:lnL>
                      <a:noFill/>
                    </a:lnL>
                    <a:lnR>
                      <a:noFill/>
                    </a:lnR>
                    <a:lnT>
                      <a:noFill/>
                    </a:lnT>
                    <a:lnB>
                      <a:noFill/>
                    </a:lnB>
                  </a:tcPr>
                </a:tc>
                <a:tc>
                  <a:txBody>
                    <a:bodyPr/>
                    <a:lstStyle/>
                    <a:p>
                      <a:pPr algn="r" fontAlgn="b"/>
                      <a:r>
                        <a:rPr lang="nl-NL" sz="2000" b="0" i="0" u="none" strike="noStrike">
                          <a:solidFill>
                            <a:srgbClr val="000000"/>
                          </a:solidFill>
                          <a:effectLst/>
                          <a:latin typeface="Arial" panose="020B0604020202020204" pitchFamily="34" charset="0"/>
                        </a:rPr>
                        <a:t>6</a:t>
                      </a: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1.925 </a:t>
                      </a:r>
                    </a:p>
                  </a:txBody>
                  <a:tcPr marL="7620" marR="7620" marT="7620" marB="0" anchor="b">
                    <a:lnL>
                      <a:noFill/>
                    </a:lnL>
                    <a:lnR>
                      <a:noFill/>
                    </a:lnR>
                    <a:lnT>
                      <a:noFill/>
                    </a:lnT>
                    <a:lnB>
                      <a:noFill/>
                    </a:lnB>
                  </a:tcPr>
                </a:tc>
              </a:tr>
              <a:tr h="478221">
                <a:tc>
                  <a:txBody>
                    <a:bodyPr/>
                    <a:lstStyle/>
                    <a:p>
                      <a:pPr algn="l" fontAlgn="b"/>
                      <a:r>
                        <a:rPr lang="nl-NL" sz="2000" b="0" i="0" u="none" strike="noStrike">
                          <a:solidFill>
                            <a:srgbClr val="000000"/>
                          </a:solidFill>
                          <a:effectLst/>
                          <a:latin typeface="Arial" panose="020B0604020202020204" pitchFamily="34" charset="0"/>
                        </a:rPr>
                        <a:t>BTW verkoop 21%</a:t>
                      </a: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280.000 </a:t>
                      </a:r>
                    </a:p>
                  </a:txBody>
                  <a:tcPr marL="7620" marR="7620" marT="7620" marB="0" anchor="b">
                    <a:lnL>
                      <a:noFill/>
                    </a:lnL>
                    <a:lnR>
                      <a:noFill/>
                    </a:lnR>
                    <a:lnT>
                      <a:noFill/>
                    </a:lnT>
                    <a:lnB>
                      <a:noFill/>
                    </a:lnB>
                  </a:tcPr>
                </a:tc>
                <a:tc>
                  <a:txBody>
                    <a:bodyPr/>
                    <a:lstStyle/>
                    <a:p>
                      <a:pPr algn="r" fontAlgn="b"/>
                      <a:r>
                        <a:rPr lang="nl-NL" sz="2000" b="0" i="0" u="none" strike="noStrike">
                          <a:solidFill>
                            <a:srgbClr val="000000"/>
                          </a:solidFill>
                          <a:effectLst/>
                          <a:latin typeface="Arial" panose="020B0604020202020204" pitchFamily="34" charset="0"/>
                        </a:rPr>
                        <a:t>121</a:t>
                      </a:r>
                    </a:p>
                  </a:txBody>
                  <a:tcPr marL="7620" marR="7620" marT="7620" marB="0" anchor="b">
                    <a:lnL>
                      <a:noFill/>
                    </a:lnL>
                    <a:lnR>
                      <a:noFill/>
                    </a:lnR>
                    <a:lnT>
                      <a:noFill/>
                    </a:lnT>
                    <a:lnB>
                      <a:noFill/>
                    </a:lnB>
                  </a:tcPr>
                </a:tc>
                <a:tc>
                  <a:txBody>
                    <a:bodyPr/>
                    <a:lstStyle/>
                    <a:p>
                      <a:pPr algn="r" fontAlgn="b"/>
                      <a:r>
                        <a:rPr lang="nl-NL" sz="2000" b="0" i="0" u="none" strike="noStrike">
                          <a:solidFill>
                            <a:srgbClr val="000000"/>
                          </a:solidFill>
                          <a:effectLst/>
                          <a:latin typeface="Arial" panose="020B0604020202020204" pitchFamily="34" charset="0"/>
                        </a:rPr>
                        <a:t>21</a:t>
                      </a: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48.595 </a:t>
                      </a:r>
                    </a:p>
                  </a:txBody>
                  <a:tcPr marL="7620" marR="7620" marT="7620" marB="0" anchor="b">
                    <a:lnL>
                      <a:noFill/>
                    </a:lnL>
                    <a:lnR>
                      <a:noFill/>
                    </a:lnR>
                    <a:lnT>
                      <a:noFill/>
                    </a:lnT>
                    <a:lnB>
                      <a:noFill/>
                    </a:lnB>
                  </a:tcPr>
                </a:tc>
              </a:tr>
              <a:tr h="478221">
                <a:tc>
                  <a:txBody>
                    <a:bodyPr/>
                    <a:lstStyle/>
                    <a:p>
                      <a:pPr algn="l" fontAlgn="b"/>
                      <a:r>
                        <a:rPr lang="nl-NL" sz="2000" b="0" i="0" u="none" strike="noStrike">
                          <a:solidFill>
                            <a:srgbClr val="000000"/>
                          </a:solidFill>
                          <a:effectLst/>
                          <a:latin typeface="Arial" panose="020B0604020202020204" pitchFamily="34" charset="0"/>
                        </a:rPr>
                        <a:t>BTW verkoop 6%</a:t>
                      </a: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57.000 </a:t>
                      </a:r>
                    </a:p>
                  </a:txBody>
                  <a:tcPr marL="7620" marR="7620" marT="7620" marB="0" anchor="b">
                    <a:lnL>
                      <a:noFill/>
                    </a:lnL>
                    <a:lnR>
                      <a:noFill/>
                    </a:lnR>
                    <a:lnT>
                      <a:noFill/>
                    </a:lnT>
                    <a:lnB>
                      <a:noFill/>
                    </a:lnB>
                  </a:tcPr>
                </a:tc>
                <a:tc>
                  <a:txBody>
                    <a:bodyPr/>
                    <a:lstStyle/>
                    <a:p>
                      <a:pPr algn="r" fontAlgn="b"/>
                      <a:r>
                        <a:rPr lang="nl-NL" sz="2000" b="0" i="0" u="none" strike="noStrike">
                          <a:solidFill>
                            <a:srgbClr val="000000"/>
                          </a:solidFill>
                          <a:effectLst/>
                          <a:latin typeface="Arial" panose="020B0604020202020204" pitchFamily="34" charset="0"/>
                        </a:rPr>
                        <a:t>6%</a:t>
                      </a: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nl-NL" sz="2000" b="0" i="0" u="none" strike="noStrike">
                          <a:solidFill>
                            <a:srgbClr val="000000"/>
                          </a:solidFill>
                          <a:effectLst/>
                          <a:latin typeface="Arial" panose="020B0604020202020204" pitchFamily="34" charset="0"/>
                        </a:rPr>
                        <a:t> €         3.420 </a:t>
                      </a:r>
                    </a:p>
                  </a:txBody>
                  <a:tcPr marL="7620" marR="7620" marT="7620" marB="0" anchor="b">
                    <a:lnL>
                      <a:noFill/>
                    </a:lnL>
                    <a:lnR>
                      <a:noFill/>
                    </a:lnR>
                    <a:lnT>
                      <a:noFill/>
                    </a:lnT>
                    <a:lnB>
                      <a:noFill/>
                    </a:lnB>
                  </a:tcPr>
                </a:tc>
              </a:tr>
              <a:tr h="478221">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r>
              <a:tr h="478221">
                <a:tc>
                  <a:txBody>
                    <a:bodyPr/>
                    <a:lstStyle/>
                    <a:p>
                      <a:pPr algn="l" fontAlgn="b"/>
                      <a:r>
                        <a:rPr lang="nl-NL" sz="2000" b="0" i="0" u="none" strike="noStrike">
                          <a:solidFill>
                            <a:srgbClr val="000000"/>
                          </a:solidFill>
                          <a:effectLst/>
                          <a:latin typeface="Arial" panose="020B0604020202020204" pitchFamily="34" charset="0"/>
                        </a:rPr>
                        <a:t>af te dragen</a:t>
                      </a: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endParaRPr lang="nl-NL" sz="20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a:noFill/>
                    </a:lnB>
                  </a:tcPr>
                </a:tc>
                <a:tc>
                  <a:txBody>
                    <a:bodyPr/>
                    <a:lstStyle/>
                    <a:p>
                      <a:pPr algn="l" fontAlgn="b"/>
                      <a:r>
                        <a:rPr lang="nl-NL" sz="2000" b="0" i="0" u="none" strike="noStrike" dirty="0">
                          <a:solidFill>
                            <a:srgbClr val="000000"/>
                          </a:solidFill>
                          <a:effectLst/>
                          <a:latin typeface="Arial" panose="020B0604020202020204" pitchFamily="34" charset="0"/>
                        </a:rPr>
                        <a:t> €       20.691 </a:t>
                      </a:r>
                    </a:p>
                  </a:txBody>
                  <a:tcPr marL="7620" marR="7620" marT="7620" marB="0" anchor="b">
                    <a:lnL>
                      <a:noFill/>
                    </a:lnL>
                    <a:lnR>
                      <a:noFill/>
                    </a:lnR>
                    <a:lnT>
                      <a:noFill/>
                    </a:lnT>
                    <a:lnB>
                      <a:noFill/>
                    </a:lnB>
                  </a:tcPr>
                </a:tc>
              </a:tr>
            </a:tbl>
          </a:graphicData>
        </a:graphic>
      </p:graphicFrame>
    </p:spTree>
    <p:extLst>
      <p:ext uri="{BB962C8B-B14F-4D97-AF65-F5344CB8AC3E}">
        <p14:creationId xmlns:p14="http://schemas.microsoft.com/office/powerpoint/2010/main" val="621490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aansprakelijkheid</a:t>
            </a:r>
            <a:endParaRPr lang="nl-NL" dirty="0"/>
          </a:p>
        </p:txBody>
      </p:sp>
      <p:sp>
        <p:nvSpPr>
          <p:cNvPr id="3" name="Tijdelijke aanduiding voor inhoud 2"/>
          <p:cNvSpPr>
            <a:spLocks noGrp="1"/>
          </p:cNvSpPr>
          <p:nvPr>
            <p:ph idx="1"/>
          </p:nvPr>
        </p:nvSpPr>
        <p:spPr/>
        <p:txBody>
          <a:bodyPr/>
          <a:lstStyle/>
          <a:p>
            <a:r>
              <a:rPr lang="nl-NL" dirty="0" smtClean="0"/>
              <a:t>Een eenmanszaak is dus geen rechtspersoon. Dit houdt in dat zijn complete vermogen, zowel privé als zakelijk, aansprakelijk kan worden gesteld in het geval van schulden. </a:t>
            </a:r>
          </a:p>
          <a:p>
            <a:r>
              <a:rPr lang="nl-NL" dirty="0" smtClean="0"/>
              <a:t>Dus wanneer je een eenmanszaak begint, weet dan wel dat het risico is dat je niet alleen zakelijk verlies lijdt maar ook privé.</a:t>
            </a:r>
            <a:endParaRPr lang="nl-NL" dirty="0"/>
          </a:p>
        </p:txBody>
      </p:sp>
    </p:spTree>
    <p:extLst>
      <p:ext uri="{BB962C8B-B14F-4D97-AF65-F5344CB8AC3E}">
        <p14:creationId xmlns:p14="http://schemas.microsoft.com/office/powerpoint/2010/main" val="306082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3188</Words>
  <Application>Microsoft Office PowerPoint</Application>
  <PresentationFormat>Breedbeeld</PresentationFormat>
  <Paragraphs>434</Paragraphs>
  <Slides>88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88</vt:i4>
      </vt:variant>
    </vt:vector>
  </HeadingPairs>
  <TitlesOfParts>
    <vt:vector size="92" baseType="lpstr">
      <vt:lpstr>Arial</vt:lpstr>
      <vt:lpstr>Calibri</vt:lpstr>
      <vt:lpstr>Wingdings</vt:lpstr>
      <vt:lpstr>1_Kantoorthema</vt:lpstr>
      <vt:lpstr>Hoofdstuk 1</vt:lpstr>
      <vt:lpstr>1.1 natuurlijke personen en rechtspersonen</vt:lpstr>
      <vt:lpstr>PowerPoint-presentatie</vt:lpstr>
      <vt:lpstr>PowerPoint-presentatie</vt:lpstr>
      <vt:lpstr>Handelsregister </vt:lpstr>
      <vt:lpstr>facturen</vt:lpstr>
      <vt:lpstr>1.2 ondernemingen  zonder rechtspersoonlijkheid</vt:lpstr>
      <vt:lpstr>De eenmanszaak</vt:lpstr>
      <vt:lpstr>aansprakelijkheid</vt:lpstr>
      <vt:lpstr>Voordelen en nadelen Eenmanszaak</vt:lpstr>
      <vt:lpstr>maatschap</vt:lpstr>
      <vt:lpstr>Kenmerken maatschappen</vt:lpstr>
      <vt:lpstr>Algemene kenmerken maatschap</vt:lpstr>
      <vt:lpstr>Voor- en nadelen maatschap</vt:lpstr>
      <vt:lpstr>Vennootschap</vt:lpstr>
      <vt:lpstr>VOF</vt:lpstr>
      <vt:lpstr>Oprichting VOF</vt:lpstr>
      <vt:lpstr>VOF en de fiscus</vt:lpstr>
      <vt:lpstr>Winstverdeling VOF </vt:lpstr>
      <vt:lpstr>Voordelen VOF</vt:lpstr>
      <vt:lpstr>Nadelen VOF</vt:lpstr>
      <vt:lpstr>CV = Commanditaire vennootschap</vt:lpstr>
      <vt:lpstr>Aansprakelijkheid CV</vt:lpstr>
      <vt:lpstr>1.3 Ondernemingen  met rechtspersoonlijkheid</vt:lpstr>
      <vt:lpstr>PowerPoint-presentatie</vt:lpstr>
      <vt:lpstr>BV (Besloten Vennootschap)</vt:lpstr>
      <vt:lpstr>PowerPoint-presentatie</vt:lpstr>
      <vt:lpstr>PowerPoint-presentatie</vt:lpstr>
      <vt:lpstr>BV</vt:lpstr>
      <vt:lpstr>AVA</vt:lpstr>
      <vt:lpstr>Aansprakelijkheid</vt:lpstr>
      <vt:lpstr>Oprichting BV</vt:lpstr>
      <vt:lpstr>De BV en de fiscus</vt:lpstr>
      <vt:lpstr>De BV en de fiscus</vt:lpstr>
      <vt:lpstr>Waarde aandeel</vt:lpstr>
      <vt:lpstr>Waarde aandeel</vt:lpstr>
      <vt:lpstr>Wet voor de Jaarverslaggeving</vt:lpstr>
      <vt:lpstr>Voordelen BV</vt:lpstr>
      <vt:lpstr>Nadelen BV</vt:lpstr>
      <vt:lpstr>NV </vt:lpstr>
      <vt:lpstr>Verschillen NV en BV</vt:lpstr>
      <vt:lpstr>Aandelen </vt:lpstr>
      <vt:lpstr>Obligaties</vt:lpstr>
      <vt:lpstr>Obligaties</vt:lpstr>
      <vt:lpstr>Verschil obligatie/aandeel</vt:lpstr>
      <vt:lpstr>Coöp: Coöperatieve Vereniging</vt:lpstr>
      <vt:lpstr>Aansprakelijkheid</vt:lpstr>
      <vt:lpstr>Diverse</vt:lpstr>
      <vt:lpstr>1.4 Ondernemingsvorm en  exploitatieoverzicht</vt:lpstr>
      <vt:lpstr>Theorie</vt:lpstr>
      <vt:lpstr>begrippen</vt:lpstr>
      <vt:lpstr>Opgave</vt:lpstr>
      <vt:lpstr>Uitwerkingen</vt:lpstr>
      <vt:lpstr>vervolgopgave</vt:lpstr>
      <vt:lpstr>vervolgopgave</vt:lpstr>
      <vt:lpstr>PowerPoint-presentatie</vt:lpstr>
      <vt:lpstr>PowerPoint-presentatie</vt:lpstr>
      <vt:lpstr>Exploitatieoverzicht BV</vt:lpstr>
      <vt:lpstr>Exploitatieoverzicht BV</vt:lpstr>
      <vt:lpstr>1.5</vt:lpstr>
      <vt:lpstr>Box 1 schematisch</vt:lpstr>
      <vt:lpstr>Inkomstenbelasting</vt:lpstr>
      <vt:lpstr>PowerPoint-presentatie</vt:lpstr>
      <vt:lpstr>PowerPoint-presentatie</vt:lpstr>
      <vt:lpstr>PowerPoint-presentatie</vt:lpstr>
      <vt:lpstr>PowerPoint-presentatie</vt:lpstr>
      <vt:lpstr>PowerPoint-presentatie</vt:lpstr>
      <vt:lpstr>PowerPoint-presentatie</vt:lpstr>
      <vt:lpstr>PowerPoint-presentatie</vt:lpstr>
      <vt:lpstr>Box 1</vt:lpstr>
      <vt:lpstr>Box 2</vt:lpstr>
      <vt:lpstr>Box 3</vt:lpstr>
      <vt:lpstr>Box 3 rekenkundig</vt:lpstr>
      <vt:lpstr>Aftrekposten en heffingskortingen</vt:lpstr>
      <vt:lpstr>PowerPoint-presentatie</vt:lpstr>
      <vt:lpstr>Voorheffing loonbelasting</vt:lpstr>
      <vt:lpstr>Voorbeeldsom</vt:lpstr>
      <vt:lpstr>uitwerking</vt:lpstr>
      <vt:lpstr>uitwerking</vt:lpstr>
      <vt:lpstr>uitwerking</vt:lpstr>
      <vt:lpstr>voorbeeldopgave</vt:lpstr>
      <vt:lpstr>aftrekposten</vt:lpstr>
      <vt:lpstr>Aftrekposten voor IB ondernemers</vt:lpstr>
      <vt:lpstr>BTW</vt:lpstr>
      <vt:lpstr>PowerPoint-presentatie</vt:lpstr>
      <vt:lpstr>BTW</vt:lpstr>
      <vt:lpstr>Oefenopgave</vt:lpstr>
      <vt:lpstr>Uitwerkingen oefenopgave</vt:lpstr>
    </vt:vector>
  </TitlesOfParts>
  <Company>Helicon Opleidingen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Hoofdstuk 1</dc:title>
  <dc:creator>Robbert Groenendaal</dc:creator>
  <cp:lastModifiedBy>Robbert Groenendaal</cp:lastModifiedBy>
  <cp:revision>90</cp:revision>
  <cp:lastPrinted>2015-03-02T09:13:14Z</cp:lastPrinted>
  <dcterms:created xsi:type="dcterms:W3CDTF">2015-01-22T13:50:50Z</dcterms:created>
  <dcterms:modified xsi:type="dcterms:W3CDTF">2015-03-02T11:32:10Z</dcterms:modified>
</cp:coreProperties>
</file>